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slideLayouts/slideLayout38.xml" ContentType="application/vnd.openxmlformats-officedocument.presentationml.slideLayout+xml"/>
  <Override PartName="/ppt/theme/theme6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74" r:id="rId5"/>
    <p:sldMasterId id="2147483653" r:id="rId6"/>
    <p:sldMasterId id="2147483678" r:id="rId7"/>
    <p:sldMasterId id="2147483671" r:id="rId8"/>
    <p:sldMasterId id="2147483706" r:id="rId9"/>
    <p:sldMasterId id="2147483713" r:id="rId10"/>
  </p:sldMasterIdLst>
  <p:notesMasterIdLst>
    <p:notesMasterId r:id="rId28"/>
  </p:notesMasterIdLst>
  <p:sldIdLst>
    <p:sldId id="340" r:id="rId11"/>
    <p:sldId id="266" r:id="rId12"/>
    <p:sldId id="271" r:id="rId13"/>
    <p:sldId id="2147471989" r:id="rId14"/>
    <p:sldId id="2147471993" r:id="rId15"/>
    <p:sldId id="2147471990" r:id="rId16"/>
    <p:sldId id="2147471991" r:id="rId17"/>
    <p:sldId id="2147471986" r:id="rId18"/>
    <p:sldId id="2147471988" r:id="rId19"/>
    <p:sldId id="2147471992" r:id="rId20"/>
    <p:sldId id="2147471987" r:id="rId21"/>
    <p:sldId id="2147471951" r:id="rId22"/>
    <p:sldId id="2147471956" r:id="rId23"/>
    <p:sldId id="2147471958" r:id="rId24"/>
    <p:sldId id="2147471974" r:id="rId25"/>
    <p:sldId id="2147471970" r:id="rId26"/>
    <p:sldId id="2147471962" r:id="rId2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ortadas" id="{1E2D0306-FB1F-364E-85D3-CF2C5792C534}">
          <p14:sldIdLst>
            <p14:sldId id="340"/>
            <p14:sldId id="266"/>
            <p14:sldId id="271"/>
            <p14:sldId id="2147471989"/>
            <p14:sldId id="2147471993"/>
            <p14:sldId id="2147471990"/>
            <p14:sldId id="2147471991"/>
            <p14:sldId id="2147471986"/>
            <p14:sldId id="2147471988"/>
            <p14:sldId id="2147471992"/>
            <p14:sldId id="2147471987"/>
            <p14:sldId id="2147471951"/>
            <p14:sldId id="2147471956"/>
            <p14:sldId id="2147471958"/>
            <p14:sldId id="2147471974"/>
            <p14:sldId id="2147471970"/>
            <p14:sldId id="21474719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CEE"/>
    <a:srgbClr val="CBCFCB"/>
    <a:srgbClr val="9AC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C6179E-30E9-4D8F-A5A6-7F37FD32982A}" v="6" dt="2023-11-15T11:23:35.8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4B1156A-380E-4F78-BDF5-A606A8083BF9}" styleName="Estilo medio 4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9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8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microsoft.com/office/2015/10/relationships/revisionInfo" Target="revisionInfo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viewProps" Target="viewProps.xml"/><Relationship Id="rId8" Type="http://schemas.openxmlformats.org/officeDocument/2006/relationships/slideMaster" Target="slideMasters/slideMaster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RGIO FRANCISCO ORTIZ" userId="S::sergio.franciscoortiz.ext@telefonica.com::2369c453-73e7-454a-8ccf-70a61a69e2f6" providerId="AD" clId="Web-{29C1AEE6-44FA-474B-AAA3-74A0C6369332}"/>
    <pc:docChg chg="addSld modSld modSection">
      <pc:chgData name="SERGIO FRANCISCO ORTIZ" userId="S::sergio.franciscoortiz.ext@telefonica.com::2369c453-73e7-454a-8ccf-70a61a69e2f6" providerId="AD" clId="Web-{29C1AEE6-44FA-474B-AAA3-74A0C6369332}" dt="2023-11-10T09:40:03.624" v="665"/>
      <pc:docMkLst>
        <pc:docMk/>
      </pc:docMkLst>
      <pc:sldChg chg="modSp">
        <pc:chgData name="SERGIO FRANCISCO ORTIZ" userId="S::sergio.franciscoortiz.ext@telefonica.com::2369c453-73e7-454a-8ccf-70a61a69e2f6" providerId="AD" clId="Web-{29C1AEE6-44FA-474B-AAA3-74A0C6369332}" dt="2023-11-10T09:29:50.099" v="0" actId="20577"/>
        <pc:sldMkLst>
          <pc:docMk/>
          <pc:sldMk cId="2803100524" sldId="266"/>
        </pc:sldMkLst>
        <pc:spChg chg="mod">
          <ac:chgData name="SERGIO FRANCISCO ORTIZ" userId="S::sergio.franciscoortiz.ext@telefonica.com::2369c453-73e7-454a-8ccf-70a61a69e2f6" providerId="AD" clId="Web-{29C1AEE6-44FA-474B-AAA3-74A0C6369332}" dt="2023-11-10T09:29:50.099" v="0" actId="20577"/>
          <ac:spMkLst>
            <pc:docMk/>
            <pc:sldMk cId="2803100524" sldId="266"/>
            <ac:spMk id="22" creationId="{92D0576C-172E-F04B-B2F9-8E2F4AD0CA8C}"/>
          </ac:spMkLst>
        </pc:spChg>
      </pc:sldChg>
      <pc:sldChg chg="modSp">
        <pc:chgData name="SERGIO FRANCISCO ORTIZ" userId="S::sergio.franciscoortiz.ext@telefonica.com::2369c453-73e7-454a-8ccf-70a61a69e2f6" providerId="AD" clId="Web-{29C1AEE6-44FA-474B-AAA3-74A0C6369332}" dt="2023-11-10T09:35:05.034" v="332"/>
        <pc:sldMkLst>
          <pc:docMk/>
          <pc:sldMk cId="3212796532" sldId="2147471990"/>
        </pc:sldMkLst>
        <pc:spChg chg="mod">
          <ac:chgData name="SERGIO FRANCISCO ORTIZ" userId="S::sergio.franciscoortiz.ext@telefonica.com::2369c453-73e7-454a-8ccf-70a61a69e2f6" providerId="AD" clId="Web-{29C1AEE6-44FA-474B-AAA3-74A0C6369332}" dt="2023-11-10T09:29:59.990" v="13" actId="20577"/>
          <ac:spMkLst>
            <pc:docMk/>
            <pc:sldMk cId="3212796532" sldId="2147471990"/>
            <ac:spMk id="3" creationId="{FB2F9BFA-3906-654F-9320-2477DAFE549D}"/>
          </ac:spMkLst>
        </pc:spChg>
        <pc:graphicFrameChg chg="mod modGraphic">
          <ac:chgData name="SERGIO FRANCISCO ORTIZ" userId="S::sergio.franciscoortiz.ext@telefonica.com::2369c453-73e7-454a-8ccf-70a61a69e2f6" providerId="AD" clId="Web-{29C1AEE6-44FA-474B-AAA3-74A0C6369332}" dt="2023-11-10T09:35:05.034" v="332"/>
          <ac:graphicFrameMkLst>
            <pc:docMk/>
            <pc:sldMk cId="3212796532" sldId="2147471990"/>
            <ac:graphicFrameMk id="7" creationId="{D116EF75-A500-8786-4955-E3630B1A926B}"/>
          </ac:graphicFrameMkLst>
        </pc:graphicFrameChg>
      </pc:sldChg>
      <pc:sldChg chg="modSp add">
        <pc:chgData name="SERGIO FRANCISCO ORTIZ" userId="S::sergio.franciscoortiz.ext@telefonica.com::2369c453-73e7-454a-8ccf-70a61a69e2f6" providerId="AD" clId="Web-{29C1AEE6-44FA-474B-AAA3-74A0C6369332}" dt="2023-11-10T09:40:03.624" v="665"/>
        <pc:sldMkLst>
          <pc:docMk/>
          <pc:sldMk cId="2767745041" sldId="2147471991"/>
        </pc:sldMkLst>
        <pc:spChg chg="mod">
          <ac:chgData name="SERGIO FRANCISCO ORTIZ" userId="S::sergio.franciscoortiz.ext@telefonica.com::2369c453-73e7-454a-8ccf-70a61a69e2f6" providerId="AD" clId="Web-{29C1AEE6-44FA-474B-AAA3-74A0C6369332}" dt="2023-11-10T09:30:23.897" v="18" actId="20577"/>
          <ac:spMkLst>
            <pc:docMk/>
            <pc:sldMk cId="2767745041" sldId="2147471991"/>
            <ac:spMk id="3" creationId="{FB2F9BFA-3906-654F-9320-2477DAFE549D}"/>
          </ac:spMkLst>
        </pc:spChg>
        <pc:graphicFrameChg chg="mod modGraphic">
          <ac:chgData name="SERGIO FRANCISCO ORTIZ" userId="S::sergio.franciscoortiz.ext@telefonica.com::2369c453-73e7-454a-8ccf-70a61a69e2f6" providerId="AD" clId="Web-{29C1AEE6-44FA-474B-AAA3-74A0C6369332}" dt="2023-11-10T09:40:03.624" v="665"/>
          <ac:graphicFrameMkLst>
            <pc:docMk/>
            <pc:sldMk cId="2767745041" sldId="2147471991"/>
            <ac:graphicFrameMk id="7" creationId="{D116EF75-A500-8786-4955-E3630B1A926B}"/>
          </ac:graphicFrameMkLst>
        </pc:graphicFrameChg>
      </pc:sldChg>
    </pc:docChg>
  </pc:docChgLst>
  <pc:docChgLst>
    <pc:chgData name="CRISTINA SANTANA CASILLAS" userId="59beacec-cc69-4b31-873d-ba429711a3a7" providerId="ADAL" clId="{84028B20-AC91-4171-89D4-1FE38FB22372}"/>
    <pc:docChg chg="undo custSel addSld delSld modSld sldOrd modSection">
      <pc:chgData name="CRISTINA SANTANA CASILLAS" userId="59beacec-cc69-4b31-873d-ba429711a3a7" providerId="ADAL" clId="{84028B20-AC91-4171-89D4-1FE38FB22372}" dt="2023-11-14T11:42:19.134" v="314"/>
      <pc:docMkLst>
        <pc:docMk/>
      </pc:docMkLst>
      <pc:sldChg chg="add">
        <pc:chgData name="CRISTINA SANTANA CASILLAS" userId="59beacec-cc69-4b31-873d-ba429711a3a7" providerId="ADAL" clId="{84028B20-AC91-4171-89D4-1FE38FB22372}" dt="2023-11-14T11:41:01.272" v="309"/>
        <pc:sldMkLst>
          <pc:docMk/>
          <pc:sldMk cId="1660951580" sldId="2147471951"/>
        </pc:sldMkLst>
      </pc:sldChg>
      <pc:sldChg chg="add">
        <pc:chgData name="CRISTINA SANTANA CASILLAS" userId="59beacec-cc69-4b31-873d-ba429711a3a7" providerId="ADAL" clId="{84028B20-AC91-4171-89D4-1FE38FB22372}" dt="2023-11-14T11:41:13.406" v="310"/>
        <pc:sldMkLst>
          <pc:docMk/>
          <pc:sldMk cId="3396452565" sldId="2147471956"/>
        </pc:sldMkLst>
      </pc:sldChg>
      <pc:sldChg chg="add">
        <pc:chgData name="CRISTINA SANTANA CASILLAS" userId="59beacec-cc69-4b31-873d-ba429711a3a7" providerId="ADAL" clId="{84028B20-AC91-4171-89D4-1FE38FB22372}" dt="2023-11-14T11:41:21.850" v="311"/>
        <pc:sldMkLst>
          <pc:docMk/>
          <pc:sldMk cId="3780805159" sldId="2147471958"/>
        </pc:sldMkLst>
      </pc:sldChg>
      <pc:sldChg chg="add">
        <pc:chgData name="CRISTINA SANTANA CASILLAS" userId="59beacec-cc69-4b31-873d-ba429711a3a7" providerId="ADAL" clId="{84028B20-AC91-4171-89D4-1FE38FB22372}" dt="2023-11-14T11:42:19.134" v="314"/>
        <pc:sldMkLst>
          <pc:docMk/>
          <pc:sldMk cId="2763365826" sldId="2147471962"/>
        </pc:sldMkLst>
      </pc:sldChg>
      <pc:sldChg chg="add">
        <pc:chgData name="CRISTINA SANTANA CASILLAS" userId="59beacec-cc69-4b31-873d-ba429711a3a7" providerId="ADAL" clId="{84028B20-AC91-4171-89D4-1FE38FB22372}" dt="2023-11-14T11:42:03.628" v="313"/>
        <pc:sldMkLst>
          <pc:docMk/>
          <pc:sldMk cId="727635081" sldId="2147471970"/>
        </pc:sldMkLst>
      </pc:sldChg>
      <pc:sldChg chg="add">
        <pc:chgData name="CRISTINA SANTANA CASILLAS" userId="59beacec-cc69-4b31-873d-ba429711a3a7" providerId="ADAL" clId="{84028B20-AC91-4171-89D4-1FE38FB22372}" dt="2023-11-14T11:41:46.426" v="312"/>
        <pc:sldMkLst>
          <pc:docMk/>
          <pc:sldMk cId="905371930" sldId="2147471974"/>
        </pc:sldMkLst>
      </pc:sldChg>
      <pc:sldChg chg="modSp mod">
        <pc:chgData name="CRISTINA SANTANA CASILLAS" userId="59beacec-cc69-4b31-873d-ba429711a3a7" providerId="ADAL" clId="{84028B20-AC91-4171-89D4-1FE38FB22372}" dt="2023-11-14T11:09:16.267" v="196" actId="108"/>
        <pc:sldMkLst>
          <pc:docMk/>
          <pc:sldMk cId="584961042" sldId="2147471989"/>
        </pc:sldMkLst>
        <pc:spChg chg="mod">
          <ac:chgData name="CRISTINA SANTANA CASILLAS" userId="59beacec-cc69-4b31-873d-ba429711a3a7" providerId="ADAL" clId="{84028B20-AC91-4171-89D4-1FE38FB22372}" dt="2023-11-14T10:48:25.100" v="0" actId="33524"/>
          <ac:spMkLst>
            <pc:docMk/>
            <pc:sldMk cId="584961042" sldId="2147471989"/>
            <ac:spMk id="3" creationId="{1502CA15-6B26-164B-930D-1E6762379774}"/>
          </ac:spMkLst>
        </pc:spChg>
        <pc:spChg chg="mod">
          <ac:chgData name="CRISTINA SANTANA CASILLAS" userId="59beacec-cc69-4b31-873d-ba429711a3a7" providerId="ADAL" clId="{84028B20-AC91-4171-89D4-1FE38FB22372}" dt="2023-11-14T10:48:34.226" v="2" actId="14100"/>
          <ac:spMkLst>
            <pc:docMk/>
            <pc:sldMk cId="584961042" sldId="2147471989"/>
            <ac:spMk id="5" creationId="{69242C06-15D6-4DDC-BBB4-8E7274CC2DCE}"/>
          </ac:spMkLst>
        </pc:spChg>
        <pc:graphicFrameChg chg="mod modGraphic">
          <ac:chgData name="CRISTINA SANTANA CASILLAS" userId="59beacec-cc69-4b31-873d-ba429711a3a7" providerId="ADAL" clId="{84028B20-AC91-4171-89D4-1FE38FB22372}" dt="2023-11-14T11:09:16.267" v="196" actId="108"/>
          <ac:graphicFrameMkLst>
            <pc:docMk/>
            <pc:sldMk cId="584961042" sldId="2147471989"/>
            <ac:graphicFrameMk id="4" creationId="{D4AE5C3B-054C-7AF0-95A8-6509F76D23CA}"/>
          </ac:graphicFrameMkLst>
        </pc:graphicFrameChg>
      </pc:sldChg>
      <pc:sldChg chg="modSp mod">
        <pc:chgData name="CRISTINA SANTANA CASILLAS" userId="59beacec-cc69-4b31-873d-ba429711a3a7" providerId="ADAL" clId="{84028B20-AC91-4171-89D4-1FE38FB22372}" dt="2023-11-14T11:30:05.820" v="291" actId="1076"/>
        <pc:sldMkLst>
          <pc:docMk/>
          <pc:sldMk cId="3212796532" sldId="2147471990"/>
        </pc:sldMkLst>
        <pc:spChg chg="mod">
          <ac:chgData name="CRISTINA SANTANA CASILLAS" userId="59beacec-cc69-4b31-873d-ba429711a3a7" providerId="ADAL" clId="{84028B20-AC91-4171-89D4-1FE38FB22372}" dt="2023-11-14T11:30:05.820" v="291" actId="1076"/>
          <ac:spMkLst>
            <pc:docMk/>
            <pc:sldMk cId="3212796532" sldId="2147471990"/>
            <ac:spMk id="3" creationId="{FB2F9BFA-3906-654F-9320-2477DAFE549D}"/>
          </ac:spMkLst>
        </pc:spChg>
        <pc:graphicFrameChg chg="mod modGraphic">
          <ac:chgData name="CRISTINA SANTANA CASILLAS" userId="59beacec-cc69-4b31-873d-ba429711a3a7" providerId="ADAL" clId="{84028B20-AC91-4171-89D4-1FE38FB22372}" dt="2023-11-14T11:30:00.615" v="290" actId="1076"/>
          <ac:graphicFrameMkLst>
            <pc:docMk/>
            <pc:sldMk cId="3212796532" sldId="2147471990"/>
            <ac:graphicFrameMk id="7" creationId="{D116EF75-A500-8786-4955-E3630B1A926B}"/>
          </ac:graphicFrameMkLst>
        </pc:graphicFrameChg>
      </pc:sldChg>
      <pc:sldChg chg="modSp mod">
        <pc:chgData name="CRISTINA SANTANA CASILLAS" userId="59beacec-cc69-4b31-873d-ba429711a3a7" providerId="ADAL" clId="{84028B20-AC91-4171-89D4-1FE38FB22372}" dt="2023-11-14T11:30:19.038" v="293" actId="1076"/>
        <pc:sldMkLst>
          <pc:docMk/>
          <pc:sldMk cId="2767745041" sldId="2147471991"/>
        </pc:sldMkLst>
        <pc:spChg chg="mod">
          <ac:chgData name="CRISTINA SANTANA CASILLAS" userId="59beacec-cc69-4b31-873d-ba429711a3a7" providerId="ADAL" clId="{84028B20-AC91-4171-89D4-1FE38FB22372}" dt="2023-11-14T11:30:19.038" v="293" actId="1076"/>
          <ac:spMkLst>
            <pc:docMk/>
            <pc:sldMk cId="2767745041" sldId="2147471991"/>
            <ac:spMk id="3" creationId="{FB2F9BFA-3906-654F-9320-2477DAFE549D}"/>
          </ac:spMkLst>
        </pc:spChg>
        <pc:graphicFrameChg chg="mod">
          <ac:chgData name="CRISTINA SANTANA CASILLAS" userId="59beacec-cc69-4b31-873d-ba429711a3a7" providerId="ADAL" clId="{84028B20-AC91-4171-89D4-1FE38FB22372}" dt="2023-11-14T11:30:14.483" v="292" actId="1076"/>
          <ac:graphicFrameMkLst>
            <pc:docMk/>
            <pc:sldMk cId="2767745041" sldId="2147471991"/>
            <ac:graphicFrameMk id="7" creationId="{D116EF75-A500-8786-4955-E3630B1A926B}"/>
          </ac:graphicFrameMkLst>
        </pc:graphicFrameChg>
      </pc:sldChg>
      <pc:sldChg chg="new del">
        <pc:chgData name="CRISTINA SANTANA CASILLAS" userId="59beacec-cc69-4b31-873d-ba429711a3a7" providerId="ADAL" clId="{84028B20-AC91-4171-89D4-1FE38FB22372}" dt="2023-11-14T11:34:15.481" v="297" actId="680"/>
        <pc:sldMkLst>
          <pc:docMk/>
          <pc:sldMk cId="101791895" sldId="2147471992"/>
        </pc:sldMkLst>
      </pc:sldChg>
      <pc:sldChg chg="new del">
        <pc:chgData name="CRISTINA SANTANA CASILLAS" userId="59beacec-cc69-4b31-873d-ba429711a3a7" providerId="ADAL" clId="{84028B20-AC91-4171-89D4-1FE38FB22372}" dt="2023-11-14T11:34:01.265" v="295" actId="47"/>
        <pc:sldMkLst>
          <pc:docMk/>
          <pc:sldMk cId="2874575392" sldId="2147471992"/>
        </pc:sldMkLst>
      </pc:sldChg>
      <pc:sldChg chg="modSp new mod ord">
        <pc:chgData name="CRISTINA SANTANA CASILLAS" userId="59beacec-cc69-4b31-873d-ba429711a3a7" providerId="ADAL" clId="{84028B20-AC91-4171-89D4-1FE38FB22372}" dt="2023-11-14T11:34:30.946" v="308"/>
        <pc:sldMkLst>
          <pc:docMk/>
          <pc:sldMk cId="4079281305" sldId="2147471992"/>
        </pc:sldMkLst>
        <pc:spChg chg="mod">
          <ac:chgData name="CRISTINA SANTANA CASILLAS" userId="59beacec-cc69-4b31-873d-ba429711a3a7" providerId="ADAL" clId="{84028B20-AC91-4171-89D4-1FE38FB22372}" dt="2023-11-14T11:34:26.400" v="306" actId="20577"/>
          <ac:spMkLst>
            <pc:docMk/>
            <pc:sldMk cId="4079281305" sldId="2147471992"/>
            <ac:spMk id="2" creationId="{7AEDB5FC-AF32-7377-19FF-D58B61125EA7}"/>
          </ac:spMkLst>
        </pc:spChg>
      </pc:sldChg>
    </pc:docChg>
  </pc:docChgLst>
  <pc:docChgLst>
    <pc:chgData name="JHON JAVIER LOZA LLUCO" userId="4e46e7c9-0951-43c9-92cd-14a667e0f278" providerId="ADAL" clId="{71C6179E-30E9-4D8F-A5A6-7F37FD32982A}"/>
    <pc:docChg chg="undo custSel modSld sldOrd">
      <pc:chgData name="JHON JAVIER LOZA LLUCO" userId="4e46e7c9-0951-43c9-92cd-14a667e0f278" providerId="ADAL" clId="{71C6179E-30E9-4D8F-A5A6-7F37FD32982A}" dt="2023-11-21T10:56:24.425" v="16" actId="14734"/>
      <pc:docMkLst>
        <pc:docMk/>
      </pc:docMkLst>
      <pc:sldChg chg="ord">
        <pc:chgData name="JHON JAVIER LOZA LLUCO" userId="4e46e7c9-0951-43c9-92cd-14a667e0f278" providerId="ADAL" clId="{71C6179E-30E9-4D8F-A5A6-7F37FD32982A}" dt="2023-11-14T08:48:23.127" v="1"/>
        <pc:sldMkLst>
          <pc:docMk/>
          <pc:sldMk cId="3996752788" sldId="271"/>
        </pc:sldMkLst>
      </pc:sldChg>
      <pc:sldChg chg="modSp mod">
        <pc:chgData name="JHON JAVIER LOZA LLUCO" userId="4e46e7c9-0951-43c9-92cd-14a667e0f278" providerId="ADAL" clId="{71C6179E-30E9-4D8F-A5A6-7F37FD32982A}" dt="2023-11-21T10:56:24.425" v="16" actId="14734"/>
        <pc:sldMkLst>
          <pc:docMk/>
          <pc:sldMk cId="1660951580" sldId="2147471951"/>
        </pc:sldMkLst>
        <pc:graphicFrameChg chg="modGraphic">
          <ac:chgData name="JHON JAVIER LOZA LLUCO" userId="4e46e7c9-0951-43c9-92cd-14a667e0f278" providerId="ADAL" clId="{71C6179E-30E9-4D8F-A5A6-7F37FD32982A}" dt="2023-11-21T10:56:24.425" v="16" actId="14734"/>
          <ac:graphicFrameMkLst>
            <pc:docMk/>
            <pc:sldMk cId="1660951580" sldId="2147471951"/>
            <ac:graphicFrameMk id="4" creationId="{9EBFD337-F200-4631-A280-35BB032C397C}"/>
          </ac:graphicFrameMkLst>
        </pc:graphicFrameChg>
      </pc:sldChg>
      <pc:sldChg chg="modSp mod">
        <pc:chgData name="JHON JAVIER LOZA LLUCO" userId="4e46e7c9-0951-43c9-92cd-14a667e0f278" providerId="ADAL" clId="{71C6179E-30E9-4D8F-A5A6-7F37FD32982A}" dt="2023-11-15T14:21:05.274" v="14" actId="20577"/>
        <pc:sldMkLst>
          <pc:docMk/>
          <pc:sldMk cId="3212796532" sldId="2147471990"/>
        </pc:sldMkLst>
        <pc:graphicFrameChg chg="modGraphic">
          <ac:chgData name="JHON JAVIER LOZA LLUCO" userId="4e46e7c9-0951-43c9-92cd-14a667e0f278" providerId="ADAL" clId="{71C6179E-30E9-4D8F-A5A6-7F37FD32982A}" dt="2023-11-15T14:21:05.274" v="14" actId="20577"/>
          <ac:graphicFrameMkLst>
            <pc:docMk/>
            <pc:sldMk cId="3212796532" sldId="2147471990"/>
            <ac:graphicFrameMk id="7" creationId="{D116EF75-A500-8786-4955-E3630B1A926B}"/>
          </ac:graphicFrameMkLst>
        </pc:graphicFrameChg>
      </pc:sldChg>
    </pc:docChg>
  </pc:docChgLst>
</pc:chgInfo>
</file>

<file path=ppt/media/image1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237DB-060F-144E-B0D8-5A41407D1917}" type="datetimeFigureOut">
              <a:rPr lang="es-ES" smtClean="0"/>
              <a:t>28/11/2023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A4495-405B-604F-BDAD-C09A80F4E47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0375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Blanco_Titular_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  <a:noFill/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3"/>
            <a:ext cx="9474494" cy="108743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4A37FC6-CFAA-AA40-9AEC-EDB5AC61EE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3"/>
            <a:ext cx="1995194" cy="568123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F954BD66-1368-BA4D-A88F-DFD89316806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50553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untos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/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A0C2C86A-E25F-F94C-9B10-DA32F24E3B9F}"/>
              </a:ext>
            </a:extLst>
          </p:cNvPr>
          <p:cNvSpPr/>
          <p:nvPr userDrawn="1"/>
        </p:nvSpPr>
        <p:spPr>
          <a:xfrm>
            <a:off x="7723632" y="1921315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F5B29F80-9491-2344-915D-11D96128C8D5}"/>
              </a:ext>
            </a:extLst>
          </p:cNvPr>
          <p:cNvSpPr/>
          <p:nvPr userDrawn="1"/>
        </p:nvSpPr>
        <p:spPr>
          <a:xfrm>
            <a:off x="8973312" y="1451923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CDF087C4-BCE5-CF4D-9264-8BF23D238C86}"/>
              </a:ext>
            </a:extLst>
          </p:cNvPr>
          <p:cNvSpPr/>
          <p:nvPr userDrawn="1"/>
        </p:nvSpPr>
        <p:spPr>
          <a:xfrm>
            <a:off x="10168128" y="1994467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83D5DDB1-3969-7842-816C-0E9028EEE0BD}"/>
              </a:ext>
            </a:extLst>
          </p:cNvPr>
          <p:cNvSpPr/>
          <p:nvPr userDrawn="1"/>
        </p:nvSpPr>
        <p:spPr>
          <a:xfrm>
            <a:off x="9241536" y="247605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/>
              <a:t> 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67B38733-C7CE-CC40-A346-42CB9FDC07EC}"/>
              </a:ext>
            </a:extLst>
          </p:cNvPr>
          <p:cNvSpPr/>
          <p:nvPr userDrawn="1"/>
        </p:nvSpPr>
        <p:spPr>
          <a:xfrm>
            <a:off x="8241792" y="2847907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8BFA97A2-60F7-D140-96EB-06C955249400}"/>
              </a:ext>
            </a:extLst>
          </p:cNvPr>
          <p:cNvSpPr/>
          <p:nvPr userDrawn="1"/>
        </p:nvSpPr>
        <p:spPr>
          <a:xfrm>
            <a:off x="7193280" y="3140515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DEC6ABBC-FB28-CA45-9260-33DBDD5A8E66}"/>
              </a:ext>
            </a:extLst>
          </p:cNvPr>
          <p:cNvSpPr/>
          <p:nvPr userDrawn="1"/>
        </p:nvSpPr>
        <p:spPr>
          <a:xfrm>
            <a:off x="7668768" y="4371907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" name="Elipse 28">
            <a:extLst>
              <a:ext uri="{FF2B5EF4-FFF2-40B4-BE49-F238E27FC236}">
                <a16:creationId xmlns:a16="http://schemas.microsoft.com/office/drawing/2014/main" id="{5B103E51-E0A9-9441-9112-9DA26F729EF9}"/>
              </a:ext>
            </a:extLst>
          </p:cNvPr>
          <p:cNvSpPr/>
          <p:nvPr userDrawn="1"/>
        </p:nvSpPr>
        <p:spPr>
          <a:xfrm>
            <a:off x="8589264" y="378669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EC7C4346-C80A-C541-BA30-B4E1DA70FB78}"/>
              </a:ext>
            </a:extLst>
          </p:cNvPr>
          <p:cNvSpPr/>
          <p:nvPr userDrawn="1"/>
        </p:nvSpPr>
        <p:spPr>
          <a:xfrm>
            <a:off x="9582912" y="342093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Elipse 30">
            <a:extLst>
              <a:ext uri="{FF2B5EF4-FFF2-40B4-BE49-F238E27FC236}">
                <a16:creationId xmlns:a16="http://schemas.microsoft.com/office/drawing/2014/main" id="{C4AA2D7D-96BC-834F-982E-1D3BD6940C2E}"/>
              </a:ext>
            </a:extLst>
          </p:cNvPr>
          <p:cNvSpPr/>
          <p:nvPr userDrawn="1"/>
        </p:nvSpPr>
        <p:spPr>
          <a:xfrm>
            <a:off x="10643616" y="3219763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Elipse 31">
            <a:extLst>
              <a:ext uri="{FF2B5EF4-FFF2-40B4-BE49-F238E27FC236}">
                <a16:creationId xmlns:a16="http://schemas.microsoft.com/office/drawing/2014/main" id="{40EC2DE0-33FD-D14C-BA7A-66CBC390B67A}"/>
              </a:ext>
            </a:extLst>
          </p:cNvPr>
          <p:cNvSpPr/>
          <p:nvPr userDrawn="1"/>
        </p:nvSpPr>
        <p:spPr>
          <a:xfrm>
            <a:off x="10113264" y="4426771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1D4C3106-9AF6-DD43-9204-40AA090B6033}"/>
              </a:ext>
            </a:extLst>
          </p:cNvPr>
          <p:cNvSpPr/>
          <p:nvPr userDrawn="1"/>
        </p:nvSpPr>
        <p:spPr>
          <a:xfrm>
            <a:off x="8875776" y="4896163"/>
            <a:ext cx="475488" cy="47548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2A35A1B3-7558-F84E-84A3-56C71DF152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5267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_Numero">
    <p:bg>
      <p:bgPr>
        <a:solidFill>
          <a:schemeClr val="tx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/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A2A588E5-6D27-744B-86BC-D6BA83178A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06924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_Nume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A2A588E5-6D27-744B-86BC-D6BA83178A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17758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_Numer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1F113980-D274-D54B-AD70-99B76F41DF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596689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_Numero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3005C5CA-F42A-644B-A70F-02024F4A427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12877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_Numero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5">
            <a:extLst>
              <a:ext uri="{FF2B5EF4-FFF2-40B4-BE49-F238E27FC236}">
                <a16:creationId xmlns:a16="http://schemas.microsoft.com/office/drawing/2014/main" id="{39F8226E-E282-6E49-8A71-65A03450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96" y="1490182"/>
            <a:ext cx="6613037" cy="1325563"/>
          </a:xfrm>
          <a:noFill/>
        </p:spPr>
        <p:txBody>
          <a:bodyPr/>
          <a:lstStyle>
            <a:lvl1pPr>
              <a:defRPr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s-ES"/>
              <a:t>Haga clic para modificar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:a16="http://schemas.microsoft.com/office/drawing/2014/main" id="{1A2A5620-AEF3-4042-A19F-60DAB4288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264" y="3113378"/>
            <a:ext cx="6613037" cy="1087437"/>
          </a:xfrm>
        </p:spPr>
        <p:txBody>
          <a:bodyPr/>
          <a:lstStyle>
            <a:lvl1pPr>
              <a:defRPr baseline="0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s-ES"/>
              <a:t>Haga clic para modificar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B4C642-AD83-E048-B9D3-0C11F037BD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2181" y="1014642"/>
            <a:ext cx="5269819" cy="4695825"/>
          </a:xfrm>
        </p:spPr>
        <p:txBody>
          <a:bodyPr>
            <a:noAutofit/>
          </a:bodyPr>
          <a:lstStyle>
            <a:lvl1pPr>
              <a:defRPr sz="34000" b="0">
                <a:solidFill>
                  <a:schemeClr val="accent5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s-ES"/>
              <a:t>02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CD503779-9A3F-774F-88AE-1D130E3B085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7510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6" grpId="0" build="p">
        <p:tmplLst>
          <p:tmpl lvl="1">
            <p:tnLst>
              <p:par>
                <p:cTn presetID="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11268590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</a:p>
          <a:p>
            <a:pPr lvl="0"/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1126859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967F06FF-74A9-2E4A-9F48-78DDA1A238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1" name="Marcador de texto 2">
            <a:extLst>
              <a:ext uri="{FF2B5EF4-FFF2-40B4-BE49-F238E27FC236}">
                <a16:creationId xmlns:a16="http://schemas.microsoft.com/office/drawing/2014/main" id="{49473A57-1097-594F-8845-F871CEBEA08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102763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2" y="609644"/>
            <a:ext cx="11259303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5334298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11262706" cy="127361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	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0" y="366676"/>
            <a:ext cx="1125930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latin typeface="+mn-lt"/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219B682D-98C8-6142-85E9-8149CBD195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37EC0C27-5E8F-CE46-9D3F-E57743BA89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4007956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o_Columna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654" y="609644"/>
            <a:ext cx="11257119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5541" y="1740662"/>
            <a:ext cx="5320097" cy="13919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 </a:t>
            </a:r>
            <a:r>
              <a:rPr lang="es-ES" err="1"/>
              <a:t>Nulla</a:t>
            </a:r>
            <a:r>
              <a:rPr lang="es-ES"/>
              <a:t> </a:t>
            </a:r>
            <a:r>
              <a:rPr lang="es-ES" err="1"/>
              <a:t>lacus</a:t>
            </a:r>
            <a:r>
              <a:rPr lang="es-ES"/>
              <a:t> </a:t>
            </a:r>
            <a:r>
              <a:rPr lang="es-ES" err="1"/>
              <a:t>dui</a:t>
            </a:r>
            <a:r>
              <a:rPr lang="es-ES"/>
              <a:t>, </a:t>
            </a:r>
            <a:r>
              <a:rPr lang="es-ES" err="1"/>
              <a:t>gravida</a:t>
            </a:r>
            <a:r>
              <a:rPr lang="es-ES"/>
              <a:t> </a:t>
            </a:r>
            <a:r>
              <a:rPr lang="es-ES" err="1"/>
              <a:t>ac</a:t>
            </a:r>
            <a:r>
              <a:rPr lang="es-ES"/>
              <a:t> ornare </a:t>
            </a:r>
            <a:r>
              <a:rPr lang="es-ES" err="1"/>
              <a:t>ac</a:t>
            </a:r>
            <a:r>
              <a:rPr lang="es-ES"/>
              <a:t>.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8943" y="366676"/>
            <a:ext cx="11257120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texto 12">
            <a:extLst>
              <a:ext uri="{FF2B5EF4-FFF2-40B4-BE49-F238E27FC236}">
                <a16:creationId xmlns:a16="http://schemas.microsoft.com/office/drawing/2014/main" id="{BD8A9A29-247E-EA46-8CD4-1758841A8D9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5541" y="3176718"/>
            <a:ext cx="5320097" cy="36382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5271E3B7-3FD3-8440-9710-E3439F3EE8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5541" y="3540538"/>
            <a:ext cx="5320098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21" name="Marcador de texto 14">
            <a:extLst>
              <a:ext uri="{FF2B5EF4-FFF2-40B4-BE49-F238E27FC236}">
                <a16:creationId xmlns:a16="http://schemas.microsoft.com/office/drawing/2014/main" id="{01CE7070-5CE0-8D45-A606-20C768D30AD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50977" y="1740662"/>
            <a:ext cx="5320097" cy="1391925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 </a:t>
            </a:r>
            <a:r>
              <a:rPr lang="es-ES" err="1"/>
              <a:t>Nulla</a:t>
            </a:r>
            <a:r>
              <a:rPr lang="es-ES"/>
              <a:t> </a:t>
            </a:r>
            <a:r>
              <a:rPr lang="es-ES" err="1"/>
              <a:t>lacus</a:t>
            </a:r>
            <a:r>
              <a:rPr lang="es-ES"/>
              <a:t> </a:t>
            </a:r>
            <a:r>
              <a:rPr lang="es-ES" err="1"/>
              <a:t>dui</a:t>
            </a:r>
            <a:r>
              <a:rPr lang="es-ES"/>
              <a:t>, </a:t>
            </a:r>
            <a:r>
              <a:rPr lang="es-ES" err="1"/>
              <a:t>gravida</a:t>
            </a:r>
            <a:r>
              <a:rPr lang="es-ES"/>
              <a:t> </a:t>
            </a:r>
            <a:r>
              <a:rPr lang="es-ES" err="1"/>
              <a:t>ac</a:t>
            </a:r>
            <a:r>
              <a:rPr lang="es-ES"/>
              <a:t> ornare </a:t>
            </a:r>
            <a:r>
              <a:rPr lang="es-ES" err="1"/>
              <a:t>ac</a:t>
            </a:r>
            <a:r>
              <a:rPr lang="es-ES"/>
              <a:t>.</a:t>
            </a:r>
          </a:p>
        </p:txBody>
      </p:sp>
      <p:sp>
        <p:nvSpPr>
          <p:cNvPr id="22" name="Marcador de texto 12">
            <a:extLst>
              <a:ext uri="{FF2B5EF4-FFF2-40B4-BE49-F238E27FC236}">
                <a16:creationId xmlns:a16="http://schemas.microsoft.com/office/drawing/2014/main" id="{404E435A-E585-1841-9763-026093A5932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0977" y="3176718"/>
            <a:ext cx="5320097" cy="36382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23" name="Marcador de texto 14">
            <a:extLst>
              <a:ext uri="{FF2B5EF4-FFF2-40B4-BE49-F238E27FC236}">
                <a16:creationId xmlns:a16="http://schemas.microsoft.com/office/drawing/2014/main" id="{5AB8C3F2-42FD-F745-A334-79067A11A48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50977" y="3540538"/>
            <a:ext cx="5320098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pic>
        <p:nvPicPr>
          <p:cNvPr id="25" name="Gráfico 24">
            <a:extLst>
              <a:ext uri="{FF2B5EF4-FFF2-40B4-BE49-F238E27FC236}">
                <a16:creationId xmlns:a16="http://schemas.microsoft.com/office/drawing/2014/main" id="{13C623E7-0B4E-7B4B-9050-79C0DA76EC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D4AE0868-A0F4-264A-9EA9-07A81DB5038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097886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o_Enfasis_Fondo_Blanc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539" y="1479572"/>
            <a:ext cx="9471857" cy="1589066"/>
          </a:xfrm>
        </p:spPr>
        <p:txBody>
          <a:bodyPr/>
          <a:lstStyle>
            <a:lvl1pPr>
              <a:defRPr sz="5000"/>
            </a:lvl1pPr>
          </a:lstStyle>
          <a:p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D7272F2-7A68-2949-92E4-20E4609AD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599" y="3141663"/>
            <a:ext cx="10923594" cy="2087562"/>
          </a:xfrm>
        </p:spPr>
        <p:txBody>
          <a:bodyPr>
            <a:noAutofit/>
          </a:bodyPr>
          <a:lstStyle>
            <a:lvl1pPr>
              <a:defRPr sz="50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sz="5000" b="1"/>
            </a:lvl2pPr>
            <a:lvl3pPr>
              <a:defRPr sz="5000" b="1"/>
            </a:lvl3pPr>
            <a:lvl4pPr>
              <a:defRPr sz="5000" b="1"/>
            </a:lvl4pPr>
            <a:lvl5pPr>
              <a:defRPr sz="5000" b="1"/>
            </a:lvl5pPr>
          </a:lstStyle>
          <a:p>
            <a:pPr lvl="0"/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059A1EC2-E296-1C49-B7C5-AFC158D0F2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15203862-1283-E34D-BE23-248C9F6C36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510093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ndo_Azul_Titular_Blanc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8016" y="4197813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10324EC9-24C7-174D-B246-CAB9B044A8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3"/>
            <a:ext cx="1995194" cy="568123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75565342-32F0-F042-AECF-681BA10181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19100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exto_Enfasis_Fondo_Azu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0539" y="1479572"/>
            <a:ext cx="9471857" cy="1589066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D7272F2-7A68-2949-92E4-20E4609AD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5599" y="3141663"/>
            <a:ext cx="10923594" cy="2087562"/>
          </a:xfrm>
        </p:spPr>
        <p:txBody>
          <a:bodyPr>
            <a:noAutofit/>
          </a:bodyPr>
          <a:lstStyle>
            <a:lvl1pPr>
              <a:defRPr sz="5000" b="1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>
              <a:defRPr sz="5000" b="1"/>
            </a:lvl2pPr>
            <a:lvl3pPr>
              <a:defRPr sz="5000" b="1"/>
            </a:lvl3pPr>
            <a:lvl4pPr>
              <a:defRPr sz="5000" b="1"/>
            </a:lvl4pPr>
            <a:lvl5pPr>
              <a:defRPr sz="5000" b="1"/>
            </a:lvl5pPr>
          </a:lstStyle>
          <a:p>
            <a:pPr lvl="0"/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.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4CD7EA10-D8A9-F847-AA68-9AEC57ED86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E485CB09-844D-904F-85A5-BB2AFEDB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0378999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xt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5320545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8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8" y="2461480"/>
            <a:ext cx="4595520" cy="2717800"/>
          </a:xfr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0" y="556106"/>
            <a:ext cx="5758963" cy="577712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2978F95F-1C5B-0142-A1FD-DA63FB4F4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D505DD84-3AB6-8846-A315-20A1D68590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487284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xt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B70B12B-8EC8-A743-A48B-40F9957BD415}"/>
              </a:ext>
            </a:extLst>
          </p:cNvPr>
          <p:cNvSpPr/>
          <p:nvPr userDrawn="1"/>
        </p:nvSpPr>
        <p:spPr>
          <a:xfrm>
            <a:off x="5375275" y="549275"/>
            <a:ext cx="5764188" cy="57641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5320545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8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8" y="2461480"/>
            <a:ext cx="4595520" cy="2717800"/>
          </a:xfr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0" y="556107"/>
            <a:ext cx="5746065" cy="576418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2978F95F-1C5B-0142-A1FD-DA63FB4F461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A1802407-72B2-964E-B4A9-6250E65E73D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8343479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xt_Imagen_Redonda_Fondo_Azu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5320545" cy="8009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0978" y="1745320"/>
            <a:ext cx="4595521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0977" y="2461480"/>
            <a:ext cx="4595521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5311256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80500" y="556106"/>
            <a:ext cx="5758963" cy="577712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D44B2B31-AADE-2D40-A3C9-1A8A61B148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770CF6B8-8544-A549-84E5-D504D346D21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7239720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o_Con_Imagen_Cuadr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3704934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24A2D91-FE07-DD4B-8E90-1BD3F7A378A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95775" y="549275"/>
            <a:ext cx="7379970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F3BB164-BE43-B241-9BF7-49B8651FC6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397F4A28-618B-D442-A382-B99307487F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6974617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exto_Con_Imagenes_Cuadrada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092" y="609644"/>
            <a:ext cx="11251681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4381" y="366676"/>
            <a:ext cx="1125168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E166127-948E-434C-90AC-DEE04C3D91A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15938" y="1628776"/>
            <a:ext cx="5508626" cy="4679949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Imagen </a:t>
            </a:r>
          </a:p>
        </p:txBody>
      </p:sp>
      <p:sp>
        <p:nvSpPr>
          <p:cNvPr id="19" name="Marcador de posición de imagen 9">
            <a:extLst>
              <a:ext uri="{FF2B5EF4-FFF2-40B4-BE49-F238E27FC236}">
                <a16:creationId xmlns:a16="http://schemas.microsoft.com/office/drawing/2014/main" id="{FD434FA2-08C3-B04D-956F-2D1EAED7F4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167438" y="1628775"/>
            <a:ext cx="5510442" cy="4679949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Imagen </a:t>
            </a:r>
          </a:p>
        </p:txBody>
      </p:sp>
      <p:pic>
        <p:nvPicPr>
          <p:cNvPr id="20" name="Gráfico 19">
            <a:extLst>
              <a:ext uri="{FF2B5EF4-FFF2-40B4-BE49-F238E27FC236}">
                <a16:creationId xmlns:a16="http://schemas.microsoft.com/office/drawing/2014/main" id="{138381B1-B5F7-6D41-8F03-FA5AF16419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2" name="Marcador de texto 2">
            <a:extLst>
              <a:ext uri="{FF2B5EF4-FFF2-40B4-BE49-F238E27FC236}">
                <a16:creationId xmlns:a16="http://schemas.microsoft.com/office/drawing/2014/main" id="{F526D8D0-1560-7947-8798-DAB68169511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9857422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A_Texto_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3887112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49" y="1745320"/>
            <a:ext cx="3881226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4547" y="2461480"/>
            <a:ext cx="3881225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8663" y="366676"/>
            <a:ext cx="3887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F014C1F-5DA6-BD48-8CB8-F7316AD404B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03724" y="549239"/>
            <a:ext cx="3600451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5" name="Marcador de posición de imagen 9">
            <a:extLst>
              <a:ext uri="{FF2B5EF4-FFF2-40B4-BE49-F238E27FC236}">
                <a16:creationId xmlns:a16="http://schemas.microsoft.com/office/drawing/2014/main" id="{4DF4394C-AC73-B248-B9C9-EE57E9E5441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075612" y="549239"/>
            <a:ext cx="3600451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6" name="Gráfico 15">
            <a:extLst>
              <a:ext uri="{FF2B5EF4-FFF2-40B4-BE49-F238E27FC236}">
                <a16:creationId xmlns:a16="http://schemas.microsoft.com/office/drawing/2014/main" id="{9BDDDDE0-961B-8947-BB2E-8F6F75860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64326B59-DC1B-884E-BD3B-63353753229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40567080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A_Texto_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5" y="609644"/>
            <a:ext cx="3704934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51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4550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3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2" name="Marcador de posición de imagen 9">
            <a:extLst>
              <a:ext uri="{FF2B5EF4-FFF2-40B4-BE49-F238E27FC236}">
                <a16:creationId xmlns:a16="http://schemas.microsoft.com/office/drawing/2014/main" id="{AF014C1F-5DA6-BD48-8CB8-F7316AD404B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10521" y="549275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02795F5-6C12-834F-B019-D7809BB331F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79439" y="549275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3" name="Marcador de posición de imagen 9">
            <a:extLst>
              <a:ext uri="{FF2B5EF4-FFF2-40B4-BE49-F238E27FC236}">
                <a16:creationId xmlns:a16="http://schemas.microsoft.com/office/drawing/2014/main" id="{2AC0C1AC-37D1-D940-8C55-C962846D9A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10521" y="3465741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sp>
        <p:nvSpPr>
          <p:cNvPr id="14" name="Marcador de posición de imagen 9">
            <a:extLst>
              <a:ext uri="{FF2B5EF4-FFF2-40B4-BE49-F238E27FC236}">
                <a16:creationId xmlns:a16="http://schemas.microsoft.com/office/drawing/2014/main" id="{C6F7ED5A-3746-7945-9845-224AFBD2E4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979439" y="3465741"/>
            <a:ext cx="3695700" cy="284593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7" name="Gráfico 16">
            <a:extLst>
              <a:ext uri="{FF2B5EF4-FFF2-40B4-BE49-F238E27FC236}">
                <a16:creationId xmlns:a16="http://schemas.microsoft.com/office/drawing/2014/main" id="{B00FAABF-2390-4848-A912-EC781DED91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49922441-6D6B-D444-BB01-FD35AF058F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166761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exto_Imagen_Redo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11267399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6216" y="5444414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1429" y="1629918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0" name="Marcador de posición de imagen 16">
            <a:extLst>
              <a:ext uri="{FF2B5EF4-FFF2-40B4-BE49-F238E27FC236}">
                <a16:creationId xmlns:a16="http://schemas.microsoft.com/office/drawing/2014/main" id="{C9BE40AB-DD10-EA46-9CA3-54E8B95B7B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89867" y="1629918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1" name="Marcador de posición de imagen 16">
            <a:extLst>
              <a:ext uri="{FF2B5EF4-FFF2-40B4-BE49-F238E27FC236}">
                <a16:creationId xmlns:a16="http://schemas.microsoft.com/office/drawing/2014/main" id="{FD619271-213E-D646-A710-71914F2B32C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088472" y="1629918"/>
            <a:ext cx="3240088" cy="32503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1429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endParaRPr lang="es-ES"/>
          </a:p>
        </p:txBody>
      </p:sp>
      <p:sp>
        <p:nvSpPr>
          <p:cNvPr id="13" name="Marcador de texto 14">
            <a:extLst>
              <a:ext uri="{FF2B5EF4-FFF2-40B4-BE49-F238E27FC236}">
                <a16:creationId xmlns:a16="http://schemas.microsoft.com/office/drawing/2014/main" id="{41FEAD28-B0C6-7045-ACB6-9220400C01D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90028" y="5444414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3DC58B0B-28AC-3741-81D4-FCAC09C941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85241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endParaRPr lang="es-ES"/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89EEEAB2-D851-3C4A-AD34-0D6D4B6A1D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90478" y="5444414"/>
            <a:ext cx="3235301" cy="587225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</a:p>
        </p:txBody>
      </p:sp>
      <p:sp>
        <p:nvSpPr>
          <p:cNvPr id="16" name="Marcador de texto 11">
            <a:extLst>
              <a:ext uri="{FF2B5EF4-FFF2-40B4-BE49-F238E27FC236}">
                <a16:creationId xmlns:a16="http://schemas.microsoft.com/office/drawing/2014/main" id="{A73ED5A7-EBB5-C74D-A8C8-D8B8868EC5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85691" y="4984893"/>
            <a:ext cx="3240088" cy="444500"/>
          </a:xfrm>
        </p:spPr>
        <p:txBody>
          <a:bodyPr/>
          <a:lstStyle>
            <a:lvl1pPr algn="ctr"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endParaRPr lang="es-ES"/>
          </a:p>
        </p:txBody>
      </p:sp>
      <p:pic>
        <p:nvPicPr>
          <p:cNvPr id="19" name="Gráfico 18">
            <a:extLst>
              <a:ext uri="{FF2B5EF4-FFF2-40B4-BE49-F238E27FC236}">
                <a16:creationId xmlns:a16="http://schemas.microsoft.com/office/drawing/2014/main" id="{E9C1027A-D609-B44D-B011-C5BC896EF5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791DDE1D-4495-FC40-8CAE-8A84E9BF83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5175625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eam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2" y="609644"/>
            <a:ext cx="11267401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06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19" name="Marcador de posición de imagen 16">
            <a:extLst>
              <a:ext uri="{FF2B5EF4-FFF2-40B4-BE49-F238E27FC236}">
                <a16:creationId xmlns:a16="http://schemas.microsoft.com/office/drawing/2014/main" id="{631FA06F-BB94-1547-AA35-322C04EA3E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08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0" name="Marcador de posición de imagen 16">
            <a:extLst>
              <a:ext uri="{FF2B5EF4-FFF2-40B4-BE49-F238E27FC236}">
                <a16:creationId xmlns:a16="http://schemas.microsoft.com/office/drawing/2014/main" id="{FFB6F081-65FA-5444-B178-C8C515CA98B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664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1" name="Marcador de posición de imagen 16">
            <a:extLst>
              <a:ext uri="{FF2B5EF4-FFF2-40B4-BE49-F238E27FC236}">
                <a16:creationId xmlns:a16="http://schemas.microsoft.com/office/drawing/2014/main" id="{FFF32748-DA21-E849-B2DA-1EA06A2755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53595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F0794760-DADD-804C-A55D-319B3E76F3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30" name="Marcador de texto 2">
            <a:extLst>
              <a:ext uri="{FF2B5EF4-FFF2-40B4-BE49-F238E27FC236}">
                <a16:creationId xmlns:a16="http://schemas.microsoft.com/office/drawing/2014/main" id="{00CA439B-A2E9-AB47-81AE-731F953664D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43758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ndo_Imagen_Titular_Blanco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568" y="2574617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1836" y="4197813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10324EC9-24C7-174D-B246-CAB9B044A86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9411" y="416193"/>
            <a:ext cx="1995194" cy="568123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C8316937-F3C3-2748-8C71-018AB83C460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51030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eam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7BF74AC2-6052-DE44-A2F8-685D64C198B3}"/>
              </a:ext>
            </a:extLst>
          </p:cNvPr>
          <p:cNvSpPr/>
          <p:nvPr userDrawn="1"/>
        </p:nvSpPr>
        <p:spPr>
          <a:xfrm>
            <a:off x="69532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2" y="609644"/>
            <a:ext cx="11267401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849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133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pic>
        <p:nvPicPr>
          <p:cNvPr id="29" name="Gráfico 28">
            <a:extLst>
              <a:ext uri="{FF2B5EF4-FFF2-40B4-BE49-F238E27FC236}">
                <a16:creationId xmlns:a16="http://schemas.microsoft.com/office/drawing/2014/main" id="{F0794760-DADD-804C-A55D-319B3E76F3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28" name="Rectángulo 27">
            <a:extLst>
              <a:ext uri="{FF2B5EF4-FFF2-40B4-BE49-F238E27FC236}">
                <a16:creationId xmlns:a16="http://schemas.microsoft.com/office/drawing/2014/main" id="{72FAA048-4B5D-4E46-AC16-7452B6E31003}"/>
              </a:ext>
            </a:extLst>
          </p:cNvPr>
          <p:cNvSpPr/>
          <p:nvPr userDrawn="1"/>
        </p:nvSpPr>
        <p:spPr>
          <a:xfrm>
            <a:off x="357822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Marcador de posición de imagen 16">
            <a:extLst>
              <a:ext uri="{FF2B5EF4-FFF2-40B4-BE49-F238E27FC236}">
                <a16:creationId xmlns:a16="http://schemas.microsoft.com/office/drawing/2014/main" id="{7738A7D9-3E3A-9B40-A1C7-8018C92133D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58139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D2301D21-EF7B-7C46-A309-9161F0D613A6}"/>
              </a:ext>
            </a:extLst>
          </p:cNvPr>
          <p:cNvSpPr/>
          <p:nvPr userDrawn="1"/>
        </p:nvSpPr>
        <p:spPr>
          <a:xfrm>
            <a:off x="646112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Marcador de posición de imagen 16">
            <a:extLst>
              <a:ext uri="{FF2B5EF4-FFF2-40B4-BE49-F238E27FC236}">
                <a16:creationId xmlns:a16="http://schemas.microsoft.com/office/drawing/2014/main" id="{8BDA6A37-0168-9148-B73A-E2361E04F379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46429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006BD6CA-9D28-324D-8CAC-1A48D712C4C0}"/>
              </a:ext>
            </a:extLst>
          </p:cNvPr>
          <p:cNvSpPr/>
          <p:nvPr userDrawn="1"/>
        </p:nvSpPr>
        <p:spPr>
          <a:xfrm>
            <a:off x="9337674" y="1989137"/>
            <a:ext cx="2160589" cy="2162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Marcador de posición de imagen 16">
            <a:extLst>
              <a:ext uri="{FF2B5EF4-FFF2-40B4-BE49-F238E27FC236}">
                <a16:creationId xmlns:a16="http://schemas.microsoft.com/office/drawing/2014/main" id="{BED1A7FE-CD5F-FB4C-A982-6E2C839CD34F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340849" y="1989138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35" name="Marcador de texto 2">
            <a:extLst>
              <a:ext uri="{FF2B5EF4-FFF2-40B4-BE49-F238E27FC236}">
                <a16:creationId xmlns:a16="http://schemas.microsoft.com/office/drawing/2014/main" id="{6A1BD156-851D-AA43-AD36-3AC6C875680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3693687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eam_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8663" y="609644"/>
            <a:ext cx="11267400" cy="8009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51" y="366676"/>
            <a:ext cx="1125811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posición de imagen 16">
            <a:extLst>
              <a:ext uri="{FF2B5EF4-FFF2-40B4-BE49-F238E27FC236}">
                <a16:creationId xmlns:a16="http://schemas.microsoft.com/office/drawing/2014/main" id="{5B4AB479-D2A3-0743-834C-177715CF0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06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AA7A33E1-C130-BD47-88FB-050C3920F6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00662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19" name="Marcador de posición de imagen 16">
            <a:extLst>
              <a:ext uri="{FF2B5EF4-FFF2-40B4-BE49-F238E27FC236}">
                <a16:creationId xmlns:a16="http://schemas.microsoft.com/office/drawing/2014/main" id="{631FA06F-BB94-1547-AA35-322C04EA3E6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08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0" name="Marcador de posición de imagen 16">
            <a:extLst>
              <a:ext uri="{FF2B5EF4-FFF2-40B4-BE49-F238E27FC236}">
                <a16:creationId xmlns:a16="http://schemas.microsoft.com/office/drawing/2014/main" id="{FFB6F081-65FA-5444-B178-C8C515CA98B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466462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1" name="Marcador de posición de imagen 16">
            <a:extLst>
              <a:ext uri="{FF2B5EF4-FFF2-40B4-BE49-F238E27FC236}">
                <a16:creationId xmlns:a16="http://schemas.microsoft.com/office/drawing/2014/main" id="{FFF32748-DA21-E849-B2DA-1EA06A2755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53595" y="1974883"/>
            <a:ext cx="2155251" cy="216204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/>
              <a:t>Inserte </a:t>
            </a:r>
            <a:r>
              <a:rPr lang="es-ES" err="1"/>
              <a:t>imágen</a:t>
            </a:r>
            <a:endParaRPr lang="es-ES"/>
          </a:p>
        </p:txBody>
      </p:sp>
      <p:sp>
        <p:nvSpPr>
          <p:cNvPr id="22" name="Marcador de texto 14">
            <a:extLst>
              <a:ext uri="{FF2B5EF4-FFF2-40B4-BE49-F238E27FC236}">
                <a16:creationId xmlns:a16="http://schemas.microsoft.com/office/drawing/2014/main" id="{036F7987-8FA3-1044-8541-C8D4C14E0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76547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3" name="Marcador de texto 11">
            <a:extLst>
              <a:ext uri="{FF2B5EF4-FFF2-40B4-BE49-F238E27FC236}">
                <a16:creationId xmlns:a16="http://schemas.microsoft.com/office/drawing/2014/main" id="{51B502D4-B871-E749-985C-54A08220FC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1884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4" name="Marcador de texto 14">
            <a:extLst>
              <a:ext uri="{FF2B5EF4-FFF2-40B4-BE49-F238E27FC236}">
                <a16:creationId xmlns:a16="http://schemas.microsoft.com/office/drawing/2014/main" id="{9742DBBF-AE43-A049-8432-89B2517310F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7769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57F86298-EE3F-E041-9C85-E6188E4F90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63106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sp>
        <p:nvSpPr>
          <p:cNvPr id="26" name="Marcador de texto 14">
            <a:extLst>
              <a:ext uri="{FF2B5EF4-FFF2-40B4-BE49-F238E27FC236}">
                <a16:creationId xmlns:a16="http://schemas.microsoft.com/office/drawing/2014/main" id="{E83C6E39-64F2-6D47-A27E-18F5BBD6644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38992" y="4978671"/>
            <a:ext cx="2160588" cy="497906"/>
          </a:xfr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Job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7" name="Marcador de texto 11">
            <a:extLst>
              <a:ext uri="{FF2B5EF4-FFF2-40B4-BE49-F238E27FC236}">
                <a16:creationId xmlns:a16="http://schemas.microsoft.com/office/drawing/2014/main" id="{892AF2E6-A462-6A4F-8764-EBCA98B4F2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44329" y="4245635"/>
            <a:ext cx="2155252" cy="735940"/>
          </a:xfrm>
        </p:spPr>
        <p:txBody>
          <a:bodyPr/>
          <a:lstStyle>
            <a:lvl1pPr algn="ctr">
              <a:spcBef>
                <a:spcPts val="700"/>
              </a:spcBef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s-ES" err="1"/>
              <a:t>Name</a:t>
            </a:r>
            <a:br>
              <a:rPr lang="es-ES"/>
            </a:br>
            <a:r>
              <a:rPr lang="es-ES" err="1"/>
              <a:t>Surname</a:t>
            </a:r>
            <a:endParaRPr lang="es-ES"/>
          </a:p>
        </p:txBody>
      </p:sp>
      <p:pic>
        <p:nvPicPr>
          <p:cNvPr id="30" name="Gráfico 29">
            <a:extLst>
              <a:ext uri="{FF2B5EF4-FFF2-40B4-BE49-F238E27FC236}">
                <a16:creationId xmlns:a16="http://schemas.microsoft.com/office/drawing/2014/main" id="{453AF884-B1B9-0C48-8FD4-D5D6E6285C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31" name="Marcador de texto 2">
            <a:extLst>
              <a:ext uri="{FF2B5EF4-FFF2-40B4-BE49-F238E27FC236}">
                <a16:creationId xmlns:a16="http://schemas.microsoft.com/office/drawing/2014/main" id="{B64CCC92-63D8-E34A-B1B1-C29FCBDE13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81205760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7" y="624929"/>
            <a:ext cx="11258113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7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71C8C16-3DD2-2844-8E50-82F8332EAC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434" y="1628775"/>
            <a:ext cx="11258627" cy="720725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  <a:lvl3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3pPr>
            <a:lvl4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4pPr>
            <a:lvl5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53ADC201-6CCF-7040-9003-2487F24AA2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8196481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D3B45862-9E43-9940-8549-F0AC9E09F87A}"/>
              </a:ext>
            </a:extLst>
          </p:cNvPr>
          <p:cNvSpPr/>
          <p:nvPr userDrawn="1"/>
        </p:nvSpPr>
        <p:spPr>
          <a:xfrm>
            <a:off x="0" y="2994668"/>
            <a:ext cx="12192000" cy="38633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7" y="624929"/>
            <a:ext cx="11258113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7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71C8C16-3DD2-2844-8E50-82F8332EAC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7434" y="1628775"/>
            <a:ext cx="11258627" cy="720725"/>
          </a:xfrm>
        </p:spPr>
        <p:txBody>
          <a:bodyPr/>
          <a:lstStyle>
            <a:lvl1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2pPr>
            <a:lvl3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3pPr>
            <a:lvl4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4pPr>
            <a:lvl5pPr>
              <a:defRPr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2">
            <a:extLst>
              <a:ext uri="{FF2B5EF4-FFF2-40B4-BE49-F238E27FC236}">
                <a16:creationId xmlns:a16="http://schemas.microsoft.com/office/drawing/2014/main" id="{2FF1FDC2-D46E-6C49-A565-EC6FC1D2AF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196311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5" y="624929"/>
            <a:ext cx="11260757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5" y="366676"/>
            <a:ext cx="11260757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6388" y="1632375"/>
            <a:ext cx="5040313" cy="2156988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6" name="Marcador de contenido 6">
            <a:extLst>
              <a:ext uri="{FF2B5EF4-FFF2-40B4-BE49-F238E27FC236}">
                <a16:creationId xmlns:a16="http://schemas.microsoft.com/office/drawing/2014/main" id="{D3585285-DB0A-D049-AE19-C579B133D4D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25158" y="3874851"/>
            <a:ext cx="5031542" cy="243387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735638" y="1634623"/>
            <a:ext cx="5940425" cy="4674102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BCFF5F8B-A429-1045-9905-ED53E0E41D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3" name="Marcador de texto 2">
            <a:extLst>
              <a:ext uri="{FF2B5EF4-FFF2-40B4-BE49-F238E27FC236}">
                <a16:creationId xmlns:a16="http://schemas.microsoft.com/office/drawing/2014/main" id="{680849D7-0063-AC44-AE00-A227F515AD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8923864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7" y="624929"/>
            <a:ext cx="3701531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7" y="366676"/>
            <a:ext cx="3701531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95776" y="366676"/>
            <a:ext cx="7380288" cy="5942049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0219CFF6-032A-B24B-AD2A-9A4901E34F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1905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3EB82D3A-BC4F-5644-800A-065972C440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1904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</a:p>
          <a:p>
            <a:pPr lvl="0"/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D2BA8632-997F-3F47-ABDB-2402CD834F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9E55FAA0-F851-A34F-A62C-AE1C1C2656B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29503634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306" y="624929"/>
            <a:ext cx="5150682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6" y="366676"/>
            <a:ext cx="5150682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" name="Marcador de contenido 6">
            <a:extLst>
              <a:ext uri="{FF2B5EF4-FFF2-40B4-BE49-F238E27FC236}">
                <a16:creationId xmlns:a16="http://schemas.microsoft.com/office/drawing/2014/main" id="{1AEDF02D-D8D9-0047-A619-24D0065C67E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15144" y="1554855"/>
            <a:ext cx="7561262" cy="4673135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0219CFF6-032A-B24B-AD2A-9A4901E34F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07199" y="1561007"/>
            <a:ext cx="3569657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10" name="Marcador de texto 14">
            <a:extLst>
              <a:ext uri="{FF2B5EF4-FFF2-40B4-BE49-F238E27FC236}">
                <a16:creationId xmlns:a16="http://schemas.microsoft.com/office/drawing/2014/main" id="{3EB82D3A-BC4F-5644-800A-065972C440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07198" y="2277167"/>
            <a:ext cx="3569657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</a:p>
          <a:p>
            <a:pPr lvl="0"/>
            <a:r>
              <a:rPr lang="es-ES"/>
              <a:t>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55F83C0-7004-434D-B73C-56FB99990B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15" name="Marcador de texto 2">
            <a:extLst>
              <a:ext uri="{FF2B5EF4-FFF2-40B4-BE49-F238E27FC236}">
                <a16:creationId xmlns:a16="http://schemas.microsoft.com/office/drawing/2014/main" id="{364E4008-824B-7441-B2C4-EB899FC5FED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704471" y="303607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21020466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Azul_Logo_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00DCAC73-46A0-4F44-878E-B326B1156BA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2349500"/>
            <a:ext cx="2158999" cy="2159000"/>
          </a:xfrm>
        </p:spPr>
        <p:txBody>
          <a:bodyPr/>
          <a:lstStyle/>
          <a:p>
            <a:endParaRPr lang="es-ES"/>
          </a:p>
        </p:txBody>
      </p:sp>
      <p:sp>
        <p:nvSpPr>
          <p:cNvPr id="9" name="Marcador de posición de imagen 6">
            <a:extLst>
              <a:ext uri="{FF2B5EF4-FFF2-40B4-BE49-F238E27FC236}">
                <a16:creationId xmlns:a16="http://schemas.microsoft.com/office/drawing/2014/main" id="{80A30C94-9398-024F-8F1F-0723B72502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16500" y="5949950"/>
            <a:ext cx="2159000" cy="71913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8781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ndo_Azul_Logo_Blanc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">
            <a:extLst>
              <a:ext uri="{FF2B5EF4-FFF2-40B4-BE49-F238E27FC236}">
                <a16:creationId xmlns:a16="http://schemas.microsoft.com/office/drawing/2014/main" id="{E3460972-5B7A-EE4F-AACD-C4DB498A372B}"/>
              </a:ext>
            </a:extLst>
          </p:cNvPr>
          <p:cNvSpPr txBox="1"/>
          <p:nvPr userDrawn="1"/>
        </p:nvSpPr>
        <p:spPr bwMode="auto">
          <a:xfrm>
            <a:off x="3159224" y="1700808"/>
            <a:ext cx="2517958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INTERNO: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defecto la información que manejamos como empleados es de uso interno, debe mantenerse en el ámbito interno de la empresa salvo que se comparta con proveedores o </a:t>
            </a:r>
            <a:r>
              <a:rPr lang="es-ES" sz="1400" b="0" i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partners</a:t>
            </a: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previo compromiso de confidencialidad. 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ES" sz="1400" b="0" i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35EBD96E-5F00-5545-BFD7-7EC773D4B74E}"/>
              </a:ext>
            </a:extLst>
          </p:cNvPr>
          <p:cNvSpPr txBox="1"/>
          <p:nvPr userDrawn="1"/>
        </p:nvSpPr>
        <p:spPr bwMode="auto">
          <a:xfrm>
            <a:off x="5889823" y="1700809"/>
            <a:ext cx="2489510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INTERNO RESTRINGIDO: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 sensible que NO puede ser accesible por toda la empresa, sino sólo por un departamento concreto, un comité o los miembros de un proyecto. </a:t>
            </a: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B9287478-FEE7-7A40-8700-A9157F0B3156}"/>
              </a:ext>
            </a:extLst>
          </p:cNvPr>
          <p:cNvSpPr txBox="1"/>
          <p:nvPr userDrawn="1"/>
        </p:nvSpPr>
        <p:spPr bwMode="auto">
          <a:xfrm>
            <a:off x="8591974" y="1722716"/>
            <a:ext cx="2472578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Tx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INTERNO RESERVADO:</a:t>
            </a:r>
            <a:b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 muy sensible (estrategia, datos financieros, oportunidades de negocio…) que únicamente es accesible por personas designadas nominalmente.</a:t>
            </a:r>
            <a:endParaRPr lang="en-US" sz="1400" b="0" i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15">
            <a:extLst>
              <a:ext uri="{FF2B5EF4-FFF2-40B4-BE49-F238E27FC236}">
                <a16:creationId xmlns:a16="http://schemas.microsoft.com/office/drawing/2014/main" id="{9B0C01CB-C20D-1B44-A48D-16393FA76DA6}"/>
              </a:ext>
            </a:extLst>
          </p:cNvPr>
          <p:cNvSpPr txBox="1"/>
          <p:nvPr userDrawn="1"/>
        </p:nvSpPr>
        <p:spPr bwMode="auto">
          <a:xfrm>
            <a:off x="428625" y="5468142"/>
            <a:ext cx="804363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 favor, rellene el uso que considere en el espacio reservado dentro de la presentación como “inserte tipo uso seguridad” ubicado en la parte superior derecha de la diapositiva.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s-ES"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es-ES" sz="10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Todas las diapositivas deberán de ir clasificadas </a:t>
            </a:r>
            <a:r>
              <a:rPr lang="es-ES" sz="10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incluida la portada, índices, etc.</a:t>
            </a:r>
          </a:p>
        </p:txBody>
      </p:sp>
      <p:grpSp>
        <p:nvGrpSpPr>
          <p:cNvPr id="10" name="Group 24">
            <a:extLst>
              <a:ext uri="{FF2B5EF4-FFF2-40B4-BE49-F238E27FC236}">
                <a16:creationId xmlns:a16="http://schemas.microsoft.com/office/drawing/2014/main" id="{8D6822BA-61A2-8842-A852-39FD1A195B4E}"/>
              </a:ext>
            </a:extLst>
          </p:cNvPr>
          <p:cNvGrpSpPr/>
          <p:nvPr userDrawn="1"/>
        </p:nvGrpSpPr>
        <p:grpSpPr>
          <a:xfrm>
            <a:off x="10814858" y="397424"/>
            <a:ext cx="1133302" cy="5479847"/>
            <a:chOff x="10814858" y="250209"/>
            <a:chExt cx="1133302" cy="4086661"/>
          </a:xfrm>
        </p:grpSpPr>
        <p:cxnSp>
          <p:nvCxnSpPr>
            <p:cNvPr id="11" name="Straight Connector 5">
              <a:extLst>
                <a:ext uri="{FF2B5EF4-FFF2-40B4-BE49-F238E27FC236}">
                  <a16:creationId xmlns:a16="http://schemas.microsoft.com/office/drawing/2014/main" id="{9C846DE3-131B-C841-9F40-F7972C2BDD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814858" y="4336869"/>
              <a:ext cx="1133302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8">
              <a:extLst>
                <a:ext uri="{FF2B5EF4-FFF2-40B4-BE49-F238E27FC236}">
                  <a16:creationId xmlns:a16="http://schemas.microsoft.com/office/drawing/2014/main" id="{E8BE2165-60F4-D140-A624-9D8D4611A92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948160" y="250209"/>
              <a:ext cx="0" cy="4086661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22">
              <a:extLst>
                <a:ext uri="{FF2B5EF4-FFF2-40B4-BE49-F238E27FC236}">
                  <a16:creationId xmlns:a16="http://schemas.microsoft.com/office/drawing/2014/main" id="{39BF3E03-8D26-EE47-A705-C120F1802A1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857038" y="250209"/>
              <a:ext cx="91122" cy="0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">
            <a:extLst>
              <a:ext uri="{FF2B5EF4-FFF2-40B4-BE49-F238E27FC236}">
                <a16:creationId xmlns:a16="http://schemas.microsoft.com/office/drawing/2014/main" id="{536B6B95-80E3-B848-B7F9-FB60E7AA64A3}"/>
              </a:ext>
            </a:extLst>
          </p:cNvPr>
          <p:cNvSpPr txBox="1"/>
          <p:nvPr userDrawn="1"/>
        </p:nvSpPr>
        <p:spPr bwMode="auto">
          <a:xfrm>
            <a:off x="428625" y="1700808"/>
            <a:ext cx="2517958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es-ES" sz="14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USO PÚBLICO:</a:t>
            </a:r>
            <a:b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ES" sz="14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Información cuya divulgación no afecte a la empresa en términos de pérdida de imagen.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s-ES" sz="1400" b="0" i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3CB85DA9-ABBC-844A-A2C9-4755E30191DD}"/>
              </a:ext>
            </a:extLst>
          </p:cNvPr>
          <p:cNvSpPr txBox="1"/>
          <p:nvPr userDrawn="1"/>
        </p:nvSpPr>
        <p:spPr bwMode="auto">
          <a:xfrm>
            <a:off x="428625" y="332656"/>
            <a:ext cx="163492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>
            <a:spAutoFit/>
          </a:bodyPr>
          <a:lstStyle/>
          <a:p>
            <a:pPr marL="0" lv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s-ES" sz="3200" b="1" i="0" kern="1200">
                <a:solidFill>
                  <a:schemeClr val="accent5"/>
                </a:solidFill>
                <a:latin typeface="+mj-lt"/>
                <a:cs typeface="Arial" panose="020B0604020202020204" pitchFamily="34" charset="0"/>
              </a:rPr>
              <a:t>AVISO</a:t>
            </a: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EACF503D-7FDC-A741-BD22-5539A14D3796}"/>
              </a:ext>
            </a:extLst>
          </p:cNvPr>
          <p:cNvSpPr txBox="1"/>
          <p:nvPr userDrawn="1"/>
        </p:nvSpPr>
        <p:spPr bwMode="auto">
          <a:xfrm>
            <a:off x="428625" y="977286"/>
            <a:ext cx="9483799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44000" numCol="1" spcCol="360000" rtlCol="0" anchor="ctr">
            <a:spAutoFit/>
          </a:bodyPr>
          <a:lstStyle/>
          <a:p>
            <a:pPr marL="0" lv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s-ES" altLang="es-ES" sz="1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Por razones de seguridad y protección de nuestra información corporativa es OBLIGATORIO clasificar los documentos en:</a:t>
            </a:r>
            <a:endParaRPr lang="es-ES" sz="1000" b="0" i="0" kern="120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D2CF8868-411F-1345-AB2B-2E5F8FD4692E}"/>
              </a:ext>
            </a:extLst>
          </p:cNvPr>
          <p:cNvSpPr/>
          <p:nvPr userDrawn="1"/>
        </p:nvSpPr>
        <p:spPr>
          <a:xfrm>
            <a:off x="428625" y="5239924"/>
            <a:ext cx="10327892" cy="1213412"/>
          </a:xfrm>
          <a:prstGeom prst="rect">
            <a:avLst/>
          </a:prstGeom>
          <a:ln w="9525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8B3174F0-4A74-0342-BBCC-36A9C42638F9}"/>
              </a:ext>
            </a:extLst>
          </p:cNvPr>
          <p:cNvSpPr/>
          <p:nvPr userDrawn="1"/>
        </p:nvSpPr>
        <p:spPr>
          <a:xfrm>
            <a:off x="9550119" y="195234"/>
            <a:ext cx="2306919" cy="450421"/>
          </a:xfrm>
          <a:prstGeom prst="rect">
            <a:avLst/>
          </a:prstGeom>
          <a:ln w="9525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 i="0">
              <a:solidFill>
                <a:schemeClr val="tx2"/>
              </a:solidFill>
              <a:latin typeface="+mn-lt"/>
            </a:endParaRP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6BCDE6BE-24AF-6441-BCB6-4FE1510A75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/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81314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2" y="609644"/>
            <a:ext cx="11259303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1126270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11262706" cy="1273612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 </a:t>
            </a:r>
            <a:r>
              <a:rPr lang="es-ES" err="1"/>
              <a:t>Aliquam</a:t>
            </a:r>
            <a:r>
              <a:rPr lang="es-ES"/>
              <a:t>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	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0" y="366676"/>
            <a:ext cx="1125930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>
                <a:latin typeface="+mn-lt"/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219B682D-98C8-6142-85E9-8149CBD195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66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Fondo_Imagen_Titular_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73" y="2574617"/>
            <a:ext cx="9492761" cy="1325563"/>
          </a:xfrm>
          <a:noFill/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341" y="4197813"/>
            <a:ext cx="9474494" cy="108743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Marcador de texto 2">
            <a:extLst>
              <a:ext uri="{FF2B5EF4-FFF2-40B4-BE49-F238E27FC236}">
                <a16:creationId xmlns:a16="http://schemas.microsoft.com/office/drawing/2014/main" id="{03D061EE-99C1-1F4C-AEA3-647F4435805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704471" y="296112"/>
            <a:ext cx="2125662" cy="288925"/>
          </a:xfrm>
        </p:spPr>
        <p:txBody>
          <a:bodyPr>
            <a:noAutofit/>
          </a:bodyPr>
          <a:lstStyle>
            <a:lvl1pPr>
              <a:defRPr sz="1050" b="1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1762063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exto_Con_Imagen_Cuadra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9C55805-7954-B24C-8EC6-5DE3A100F7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Título 10">
            <a:extLst>
              <a:ext uri="{FF2B5EF4-FFF2-40B4-BE49-F238E27FC236}">
                <a16:creationId xmlns:a16="http://schemas.microsoft.com/office/drawing/2014/main" id="{49156FD3-0196-4F4F-9FDD-822A7DDF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473" y="609644"/>
            <a:ext cx="3704934" cy="800944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454ED348-BD25-CF4C-9349-D1A5F55BDC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3359" y="1745320"/>
            <a:ext cx="3704934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  <p:sp>
        <p:nvSpPr>
          <p:cNvPr id="6" name="Marcador de texto 14">
            <a:extLst>
              <a:ext uri="{FF2B5EF4-FFF2-40B4-BE49-F238E27FC236}">
                <a16:creationId xmlns:a16="http://schemas.microsoft.com/office/drawing/2014/main" id="{6E6DC74C-4704-064C-9CF0-4BE6715AD4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358" y="2461480"/>
            <a:ext cx="3704934" cy="2717800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Lorem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 dolor </a:t>
            </a:r>
            <a:r>
              <a:rPr lang="es-ES" err="1"/>
              <a:t>sit</a:t>
            </a:r>
            <a:r>
              <a:rPr lang="es-ES"/>
              <a:t> </a:t>
            </a:r>
            <a:r>
              <a:rPr lang="es-ES" err="1"/>
              <a:t>amet</a:t>
            </a:r>
            <a:r>
              <a:rPr lang="es-ES"/>
              <a:t>, </a:t>
            </a:r>
            <a:r>
              <a:rPr lang="es-ES" err="1"/>
              <a:t>consectetur</a:t>
            </a:r>
            <a:r>
              <a:rPr lang="es-ES"/>
              <a:t> </a:t>
            </a:r>
            <a:r>
              <a:rPr lang="es-ES" err="1"/>
              <a:t>adipiscing</a:t>
            </a:r>
            <a:r>
              <a:rPr lang="es-ES"/>
              <a:t> </a:t>
            </a:r>
            <a:r>
              <a:rPr lang="es-ES" err="1"/>
              <a:t>elit</a:t>
            </a:r>
            <a:r>
              <a:rPr lang="es-ES"/>
              <a:t>.</a:t>
            </a:r>
            <a:br>
              <a:rPr lang="es-ES"/>
            </a:br>
            <a:r>
              <a:rPr lang="es-ES" err="1"/>
              <a:t>Aliquam</a:t>
            </a:r>
            <a:r>
              <a:rPr lang="es-ES"/>
              <a:t>  </a:t>
            </a:r>
            <a:r>
              <a:rPr lang="es-ES" err="1"/>
              <a:t>euismod</a:t>
            </a:r>
            <a:r>
              <a:rPr lang="es-ES"/>
              <a:t> </a:t>
            </a:r>
            <a:r>
              <a:rPr lang="es-ES" err="1"/>
              <a:t>cursus</a:t>
            </a:r>
            <a:r>
              <a:rPr lang="es-ES"/>
              <a:t> </a:t>
            </a:r>
            <a:r>
              <a:rPr lang="es-ES" err="1"/>
              <a:t>ipsum</a:t>
            </a:r>
            <a:r>
              <a:rPr lang="es-ES"/>
              <a:t>. </a:t>
            </a:r>
            <a:r>
              <a:rPr lang="es-ES" err="1"/>
              <a:t>Hasellus</a:t>
            </a:r>
            <a:r>
              <a:rPr lang="es-ES"/>
              <a:t> </a:t>
            </a:r>
            <a:r>
              <a:rPr lang="es-ES" err="1"/>
              <a:t>erat</a:t>
            </a:r>
            <a:r>
              <a:rPr lang="es-ES"/>
              <a:t> </a:t>
            </a:r>
            <a:r>
              <a:rPr lang="es-ES" err="1"/>
              <a:t>metus</a:t>
            </a:r>
            <a:r>
              <a:rPr lang="es-ES"/>
              <a:t>, </a:t>
            </a:r>
            <a:r>
              <a:rPr lang="es-ES" err="1"/>
              <a:t>faucibus</a:t>
            </a:r>
            <a:r>
              <a:rPr lang="es-ES"/>
              <a:t> </a:t>
            </a:r>
            <a:r>
              <a:rPr lang="es-ES" err="1"/>
              <a:t>quis</a:t>
            </a:r>
            <a:r>
              <a:rPr lang="es-ES"/>
              <a:t> </a:t>
            </a:r>
            <a:r>
              <a:rPr lang="es-ES" err="1"/>
              <a:t>interdum</a:t>
            </a:r>
            <a:r>
              <a:rPr lang="es-ES"/>
              <a:t> id, </a:t>
            </a:r>
            <a:r>
              <a:rPr lang="es-ES" err="1"/>
              <a:t>viverra</a:t>
            </a:r>
            <a:r>
              <a:rPr lang="es-ES"/>
              <a:t> </a:t>
            </a:r>
            <a:r>
              <a:rPr lang="es-ES" err="1"/>
              <a:t>nec</a:t>
            </a:r>
            <a:r>
              <a:rPr lang="es-ES"/>
              <a:t> </a:t>
            </a:r>
            <a:r>
              <a:rPr lang="es-ES" err="1"/>
              <a:t>enim</a:t>
            </a:r>
            <a:r>
              <a:rPr lang="es-ES"/>
              <a:t>:</a:t>
            </a:r>
            <a:br>
              <a:rPr lang="es-ES"/>
            </a:br>
            <a:r>
              <a:rPr lang="es-ES"/>
              <a:t>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                 • </a:t>
            </a:r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	</a:t>
            </a:r>
          </a:p>
        </p:txBody>
      </p:sp>
      <p:sp>
        <p:nvSpPr>
          <p:cNvPr id="8" name="Marcador de texto 18">
            <a:extLst>
              <a:ext uri="{FF2B5EF4-FFF2-40B4-BE49-F238E27FC236}">
                <a16:creationId xmlns:a16="http://schemas.microsoft.com/office/drawing/2014/main" id="{F448B499-7374-5448-8658-87428B67CA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6761" y="366676"/>
            <a:ext cx="3704934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D24A2D91-FE07-DD4B-8E90-1BD3F7A378A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95775" y="549275"/>
            <a:ext cx="7379970" cy="5759450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algn="ctr">
              <a:defRPr sz="1600"/>
            </a:lvl1pPr>
          </a:lstStyle>
          <a:p>
            <a:r>
              <a:rPr lang="es-ES" err="1"/>
              <a:t>Imágen</a:t>
            </a:r>
            <a:endParaRPr lang="es-ES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FF3BB164-BE43-B241-9BF7-49B8651FC6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1140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Int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53DFCA-C394-CD48-A34B-7A3A8B8F52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7947" y="624929"/>
            <a:ext cx="11258113" cy="796466"/>
          </a:xfrm>
        </p:spPr>
        <p:txBody>
          <a:bodyPr/>
          <a:lstStyle/>
          <a:p>
            <a:r>
              <a:rPr lang="es-ES" err="1"/>
              <a:t>Insert</a:t>
            </a:r>
            <a:r>
              <a:rPr lang="es-ES"/>
              <a:t> </a:t>
            </a:r>
            <a:r>
              <a:rPr lang="es-ES" err="1"/>
              <a:t>Title</a:t>
            </a:r>
            <a:r>
              <a:rPr lang="es-ES"/>
              <a:t> </a:t>
            </a:r>
            <a:r>
              <a:rPr lang="es-ES" err="1"/>
              <a:t>Here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E67D84B-3C2F-A449-9FF6-0DACB6AD0E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4" name="Marcador de texto 18">
            <a:extLst>
              <a:ext uri="{FF2B5EF4-FFF2-40B4-BE49-F238E27FC236}">
                <a16:creationId xmlns:a16="http://schemas.microsoft.com/office/drawing/2014/main" id="{58C7B2E6-ED3A-4A47-9913-9BFCFA5E78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7947" y="366676"/>
            <a:ext cx="5678053" cy="198438"/>
          </a:xfrm>
        </p:spPr>
        <p:txBody>
          <a:bodyPr>
            <a:noAutofit/>
          </a:bodyPr>
          <a:lstStyle>
            <a:lvl1pPr marL="0" indent="0">
              <a:buNone/>
              <a:defRPr sz="1300" b="1" cap="all" baseline="0"/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7B4CD203-08A3-8A41-91A8-F5F35405D2F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5938" y="2349500"/>
            <a:ext cx="11160125" cy="3959224"/>
          </a:xfrm>
        </p:spPr>
        <p:txBody>
          <a:bodyPr/>
          <a:lstStyle/>
          <a:p>
            <a:pPr lvl="0"/>
            <a:r>
              <a:rPr lang="es-ES"/>
              <a:t>Objeto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CFBB135C-442B-8249-99DF-C8CAA7A981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4BFE052F-B52A-2D49-949B-64349E2F00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3358" y="1745320"/>
            <a:ext cx="11258113" cy="603600"/>
          </a:xfrm>
        </p:spPr>
        <p:txBody>
          <a:bodyPr/>
          <a:lstStyle>
            <a:lvl1pPr marL="0" indent="0">
              <a:buNone/>
              <a:defRPr b="1">
                <a:solidFill>
                  <a:schemeClr val="tx1"/>
                </a:solidFill>
              </a:defRPr>
            </a:lvl1pPr>
          </a:lstStyle>
          <a:p>
            <a:pPr lvl="0"/>
            <a:r>
              <a:rPr lang="es-ES" err="1"/>
              <a:t>Body</a:t>
            </a:r>
            <a:r>
              <a:rPr lang="es-ES"/>
              <a:t> </a:t>
            </a:r>
            <a:r>
              <a:rPr lang="es-ES" err="1"/>
              <a:t>subhead</a:t>
            </a:r>
            <a:r>
              <a:rPr lang="es-ES"/>
              <a:t> (</a:t>
            </a:r>
            <a:r>
              <a:rPr lang="es-ES" err="1"/>
              <a:t>second</a:t>
            </a:r>
            <a:r>
              <a:rPr lang="es-ES"/>
              <a:t> </a:t>
            </a:r>
            <a:r>
              <a:rPr lang="es-ES" err="1"/>
              <a:t>level</a:t>
            </a:r>
            <a:r>
              <a:rPr lang="es-ES"/>
              <a:t> </a:t>
            </a:r>
            <a:r>
              <a:rPr lang="es-ES" err="1"/>
              <a:t>text</a:t>
            </a:r>
            <a:r>
              <a:rPr lang="es-E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2242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ondo_Blanco_Titular_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B2195D40-7462-8542-A18D-550DE9C8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  <a:noFill/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C2B20351-182C-9541-9E5C-E0CD51494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3"/>
            <a:ext cx="9474494" cy="108743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24A37FC6-CFAA-AA40-9AEC-EDB5AC61EE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0275" y="416193"/>
            <a:ext cx="1995194" cy="568123"/>
          </a:xfrm>
          <a:prstGeom prst="rect">
            <a:avLst/>
          </a:prstGeom>
        </p:spPr>
      </p:pic>
      <p:sp>
        <p:nvSpPr>
          <p:cNvPr id="10" name="Marcador de texto 7">
            <a:extLst>
              <a:ext uri="{FF2B5EF4-FFF2-40B4-BE49-F238E27FC236}">
                <a16:creationId xmlns:a16="http://schemas.microsoft.com/office/drawing/2014/main" id="{5E247BFB-65E8-D848-BCEB-FD300C1A40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2700" y="5949950"/>
            <a:ext cx="9492760" cy="361460"/>
          </a:xfrm>
        </p:spPr>
        <p:txBody>
          <a:bodyPr anchor="b">
            <a:normAutofit/>
          </a:bodyPr>
          <a:lstStyle>
            <a:lvl1pPr>
              <a:defRPr sz="1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s-ES" err="1"/>
              <a:t>dd</a:t>
            </a:r>
            <a:r>
              <a:rPr lang="es-ES"/>
              <a:t>/mm/</a:t>
            </a:r>
            <a:r>
              <a:rPr lang="es-ES" err="1"/>
              <a:t>aa</a:t>
            </a:r>
            <a:r>
              <a:rPr lang="es-ES"/>
              <a:t> – Nombre de unidad</a:t>
            </a:r>
          </a:p>
        </p:txBody>
      </p:sp>
    </p:spTree>
    <p:extLst>
      <p:ext uri="{BB962C8B-B14F-4D97-AF65-F5344CB8AC3E}">
        <p14:creationId xmlns:p14="http://schemas.microsoft.com/office/powerpoint/2010/main" val="276374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8F847B-B1D5-6E4F-BAF3-178C29398D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3169" y="1872681"/>
            <a:ext cx="2966654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E77A328-002E-C148-B1FB-AB2185096C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91403" y="1668457"/>
            <a:ext cx="3599141" cy="307340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6FF4BFE9-A3A9-7749-B879-E60B1A2B8D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87277" y="1614021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A5E3CCB4-43EF-DB40-B50F-80B1F61C6F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3169" y="2595583"/>
            <a:ext cx="2973850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5C2665B6-DB56-C84D-93D8-D2148DCE3E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1403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5" name="Marcador de texto 15">
            <a:extLst>
              <a:ext uri="{FF2B5EF4-FFF2-40B4-BE49-F238E27FC236}">
                <a16:creationId xmlns:a16="http://schemas.microsoft.com/office/drawing/2014/main" id="{DD88DE94-DE9B-9548-BFC2-D597A4F56D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87277" y="2336924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2238F629-2A35-E441-ACA7-961CE41BCB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68" y="3313699"/>
            <a:ext cx="2968439" cy="320161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8" name="Marcador de texto 3">
            <a:extLst>
              <a:ext uri="{FF2B5EF4-FFF2-40B4-BE49-F238E27FC236}">
                <a16:creationId xmlns:a16="http://schemas.microsoft.com/office/drawing/2014/main" id="{4799B269-59E4-0B4F-81BF-633D66B8F2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91403" y="3109475"/>
            <a:ext cx="3599141" cy="310229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9" name="Marcador de texto 15">
            <a:extLst>
              <a:ext uri="{FF2B5EF4-FFF2-40B4-BE49-F238E27FC236}">
                <a16:creationId xmlns:a16="http://schemas.microsoft.com/office/drawing/2014/main" id="{BD215A62-CE58-5A40-8F34-663CF9B6DF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277" y="305504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B497BDA8-8421-3B42-81A4-19F74C7927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69" y="4041389"/>
            <a:ext cx="2968438" cy="35320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2" name="Marcador de texto 3">
            <a:extLst>
              <a:ext uri="{FF2B5EF4-FFF2-40B4-BE49-F238E27FC236}">
                <a16:creationId xmlns:a16="http://schemas.microsoft.com/office/drawing/2014/main" id="{1546160F-867A-244D-8E88-CD46998AE6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91403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EF575985-D360-5E41-8BDC-2D3954DA68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87277" y="378273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619D7DE5-779D-9A4B-9FD8-5B4C17758E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3169" y="4754718"/>
            <a:ext cx="2974806" cy="358968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354F9FAF-4483-154B-863B-3F4E682EA9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91403" y="4550494"/>
            <a:ext cx="3599141" cy="302552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7" name="Marcador de texto 15">
            <a:extLst>
              <a:ext uri="{FF2B5EF4-FFF2-40B4-BE49-F238E27FC236}">
                <a16:creationId xmlns:a16="http://schemas.microsoft.com/office/drawing/2014/main" id="{3C9D978E-0D85-CF4B-ACA3-2FE2F3B2D1E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87277" y="4496058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8669" y="372639"/>
            <a:ext cx="2978350" cy="341567"/>
          </a:xfrm>
        </p:spPr>
        <p:txBody>
          <a:bodyPr>
            <a:normAutofit/>
          </a:bodyPr>
          <a:lstStyle>
            <a:lvl1pPr>
              <a:defRPr sz="13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4" name="Marcador de texto 83">
            <a:extLst>
              <a:ext uri="{FF2B5EF4-FFF2-40B4-BE49-F238E27FC236}">
                <a16:creationId xmlns:a16="http://schemas.microsoft.com/office/drawing/2014/main" id="{FFB93D1C-610E-6E41-AAF3-2570F640128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15017" y="2275888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5" name="Marcador de texto 83">
            <a:extLst>
              <a:ext uri="{FF2B5EF4-FFF2-40B4-BE49-F238E27FC236}">
                <a16:creationId xmlns:a16="http://schemas.microsoft.com/office/drawing/2014/main" id="{74986D2B-5EDB-7A46-BCB2-9666E8491E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15017" y="2990540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6" name="Marcador de texto 83">
            <a:extLst>
              <a:ext uri="{FF2B5EF4-FFF2-40B4-BE49-F238E27FC236}">
                <a16:creationId xmlns:a16="http://schemas.microsoft.com/office/drawing/2014/main" id="{547051A1-13A5-9141-B86E-40BE492F2C0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15017" y="3714070"/>
            <a:ext cx="2982002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7" name="Marcador de texto 83">
            <a:extLst>
              <a:ext uri="{FF2B5EF4-FFF2-40B4-BE49-F238E27FC236}">
                <a16:creationId xmlns:a16="http://schemas.microsoft.com/office/drawing/2014/main" id="{BBFDF298-028C-DD47-95FB-C8F8D40599D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15017" y="4433160"/>
            <a:ext cx="2991110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15017" y="1552358"/>
            <a:ext cx="2974806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9" name="Marcador de texto 3">
            <a:extLst>
              <a:ext uri="{FF2B5EF4-FFF2-40B4-BE49-F238E27FC236}">
                <a16:creationId xmlns:a16="http://schemas.microsoft.com/office/drawing/2014/main" id="{24F72723-FC1D-4A40-A3CE-0C68981C8F1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89298" y="1872681"/>
            <a:ext cx="2974806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0" name="Marcador de texto 3">
            <a:extLst>
              <a:ext uri="{FF2B5EF4-FFF2-40B4-BE49-F238E27FC236}">
                <a16:creationId xmlns:a16="http://schemas.microsoft.com/office/drawing/2014/main" id="{D3C329BC-37ED-3642-B6E7-18E8C2DA4A8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757532" y="1668457"/>
            <a:ext cx="3599141" cy="297766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1" name="Marcador de texto 15">
            <a:extLst>
              <a:ext uri="{FF2B5EF4-FFF2-40B4-BE49-F238E27FC236}">
                <a16:creationId xmlns:a16="http://schemas.microsoft.com/office/drawing/2014/main" id="{B3ECF550-48B2-2843-A029-DE80F2570CE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1153406" y="1614021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2" name="Marcador de texto 3">
            <a:extLst>
              <a:ext uri="{FF2B5EF4-FFF2-40B4-BE49-F238E27FC236}">
                <a16:creationId xmlns:a16="http://schemas.microsoft.com/office/drawing/2014/main" id="{29CFFEB6-D481-4C48-BFC9-24B890AD222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189298" y="2595583"/>
            <a:ext cx="2974806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3" name="Marcador de texto 3">
            <a:extLst>
              <a:ext uri="{FF2B5EF4-FFF2-40B4-BE49-F238E27FC236}">
                <a16:creationId xmlns:a16="http://schemas.microsoft.com/office/drawing/2014/main" id="{DCF22A84-AB91-C041-B8E7-7AD902FD02E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757532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4" name="Marcador de texto 15">
            <a:extLst>
              <a:ext uri="{FF2B5EF4-FFF2-40B4-BE49-F238E27FC236}">
                <a16:creationId xmlns:a16="http://schemas.microsoft.com/office/drawing/2014/main" id="{8F9EFB6F-1C56-FF4E-983B-DD5BF775159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1153406" y="2336924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5" name="Marcador de texto 3">
            <a:extLst>
              <a:ext uri="{FF2B5EF4-FFF2-40B4-BE49-F238E27FC236}">
                <a16:creationId xmlns:a16="http://schemas.microsoft.com/office/drawing/2014/main" id="{7A380FF4-DE32-0B49-BA56-808050E0D48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189297" y="3313699"/>
            <a:ext cx="2968439" cy="3299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6" name="Marcador de texto 3">
            <a:extLst>
              <a:ext uri="{FF2B5EF4-FFF2-40B4-BE49-F238E27FC236}">
                <a16:creationId xmlns:a16="http://schemas.microsoft.com/office/drawing/2014/main" id="{F90E99F0-5358-DD48-8D52-BBC6648DD9D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757532" y="3109475"/>
            <a:ext cx="3599141" cy="30920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7" name="Marcador de texto 15">
            <a:extLst>
              <a:ext uri="{FF2B5EF4-FFF2-40B4-BE49-F238E27FC236}">
                <a16:creationId xmlns:a16="http://schemas.microsoft.com/office/drawing/2014/main" id="{8865AF38-3DF9-C748-9434-4121CA979ED8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153406" y="305504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8" name="Marcador de texto 3">
            <a:extLst>
              <a:ext uri="{FF2B5EF4-FFF2-40B4-BE49-F238E27FC236}">
                <a16:creationId xmlns:a16="http://schemas.microsoft.com/office/drawing/2014/main" id="{12D15972-AEAA-2F46-9AE7-22657A557DC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9298" y="4041389"/>
            <a:ext cx="2968438" cy="3213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9" name="Marcador de texto 3">
            <a:extLst>
              <a:ext uri="{FF2B5EF4-FFF2-40B4-BE49-F238E27FC236}">
                <a16:creationId xmlns:a16="http://schemas.microsoft.com/office/drawing/2014/main" id="{A4760ED4-46A2-A445-B4CE-F9805FA92771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757532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0" name="Marcador de texto 15">
            <a:extLst>
              <a:ext uri="{FF2B5EF4-FFF2-40B4-BE49-F238E27FC236}">
                <a16:creationId xmlns:a16="http://schemas.microsoft.com/office/drawing/2014/main" id="{FEB0E95D-338A-3346-BB70-C8F6FA0DD872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1153406" y="3782730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1" name="Marcador de texto 3">
            <a:extLst>
              <a:ext uri="{FF2B5EF4-FFF2-40B4-BE49-F238E27FC236}">
                <a16:creationId xmlns:a16="http://schemas.microsoft.com/office/drawing/2014/main" id="{A3F81034-DEB8-AF47-B75A-EC44FCFFBB4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189298" y="4754718"/>
            <a:ext cx="2974806" cy="32184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2" name="Marcador de texto 3">
            <a:extLst>
              <a:ext uri="{FF2B5EF4-FFF2-40B4-BE49-F238E27FC236}">
                <a16:creationId xmlns:a16="http://schemas.microsoft.com/office/drawing/2014/main" id="{2A538B8E-41CD-4341-AED6-2FFA34B3F03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757532" y="4550493"/>
            <a:ext cx="3599141" cy="321337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3" name="Marcador de texto 15">
            <a:extLst>
              <a:ext uri="{FF2B5EF4-FFF2-40B4-BE49-F238E27FC236}">
                <a16:creationId xmlns:a16="http://schemas.microsoft.com/office/drawing/2014/main" id="{173C5E62-67BC-9C45-8601-618E1D179FBA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1153406" y="4496058"/>
            <a:ext cx="729889" cy="418962"/>
          </a:xfrm>
        </p:spPr>
        <p:txBody>
          <a:bodyPr>
            <a:normAutofit/>
          </a:bodyPr>
          <a:lstStyle>
            <a:lvl1pPr algn="just">
              <a:defRPr sz="1400">
                <a:solidFill>
                  <a:schemeClr val="accent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4" name="Marcador de texto 83">
            <a:extLst>
              <a:ext uri="{FF2B5EF4-FFF2-40B4-BE49-F238E27FC236}">
                <a16:creationId xmlns:a16="http://schemas.microsoft.com/office/drawing/2014/main" id="{967DFE4E-11D5-9B48-9787-7C376FDD5735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181146" y="2275888"/>
            <a:ext cx="2971542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5" name="Marcador de texto 83">
            <a:extLst>
              <a:ext uri="{FF2B5EF4-FFF2-40B4-BE49-F238E27FC236}">
                <a16:creationId xmlns:a16="http://schemas.microsoft.com/office/drawing/2014/main" id="{A66AEF34-CCE3-244B-9A73-A752C1D152B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181146" y="2990540"/>
            <a:ext cx="2968438" cy="323159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6" name="Marcador de texto 83">
            <a:extLst>
              <a:ext uri="{FF2B5EF4-FFF2-40B4-BE49-F238E27FC236}">
                <a16:creationId xmlns:a16="http://schemas.microsoft.com/office/drawing/2014/main" id="{2EC5676D-D773-CF40-86EC-47E332356C7C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181146" y="3714070"/>
            <a:ext cx="2982958" cy="321337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7" name="Marcador de texto 83">
            <a:extLst>
              <a:ext uri="{FF2B5EF4-FFF2-40B4-BE49-F238E27FC236}">
                <a16:creationId xmlns:a16="http://schemas.microsoft.com/office/drawing/2014/main" id="{AFC92137-6235-2146-8DDC-3CC348067A27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181145" y="4433160"/>
            <a:ext cx="2974805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8" name="Marcador de texto 83">
            <a:extLst>
              <a:ext uri="{FF2B5EF4-FFF2-40B4-BE49-F238E27FC236}">
                <a16:creationId xmlns:a16="http://schemas.microsoft.com/office/drawing/2014/main" id="{8F8F59DA-8014-C044-83F5-3C1BA460C2B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181146" y="1552358"/>
            <a:ext cx="2982958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1501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1658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8F847B-B1D5-6E4F-BAF3-178C29398D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3169" y="1872681"/>
            <a:ext cx="2966654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5" name="Marcador de texto 3">
            <a:extLst>
              <a:ext uri="{FF2B5EF4-FFF2-40B4-BE49-F238E27FC236}">
                <a16:creationId xmlns:a16="http://schemas.microsoft.com/office/drawing/2014/main" id="{0E77A328-002E-C148-B1FB-AB2185096C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91403" y="1668457"/>
            <a:ext cx="3599141" cy="307340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6FF4BFE9-A3A9-7749-B879-E60B1A2B8D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87277" y="1552047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A5E3CCB4-43EF-DB40-B50F-80B1F61C6FA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3169" y="2595583"/>
            <a:ext cx="2973850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5C2665B6-DB56-C84D-93D8-D2148DCE3E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1403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5" name="Marcador de texto 15">
            <a:extLst>
              <a:ext uri="{FF2B5EF4-FFF2-40B4-BE49-F238E27FC236}">
                <a16:creationId xmlns:a16="http://schemas.microsoft.com/office/drawing/2014/main" id="{DD88DE94-DE9B-9548-BFC2-D597A4F56DF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87277" y="2274950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27" name="Marcador de texto 3">
            <a:extLst>
              <a:ext uri="{FF2B5EF4-FFF2-40B4-BE49-F238E27FC236}">
                <a16:creationId xmlns:a16="http://schemas.microsoft.com/office/drawing/2014/main" id="{2238F629-2A35-E441-ACA7-961CE41BCB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3168" y="3313699"/>
            <a:ext cx="2968439" cy="320161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28" name="Marcador de texto 3">
            <a:extLst>
              <a:ext uri="{FF2B5EF4-FFF2-40B4-BE49-F238E27FC236}">
                <a16:creationId xmlns:a16="http://schemas.microsoft.com/office/drawing/2014/main" id="{4799B269-59E4-0B4F-81BF-633D66B8F27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991403" y="3109475"/>
            <a:ext cx="3599141" cy="310229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29" name="Marcador de texto 15">
            <a:extLst>
              <a:ext uri="{FF2B5EF4-FFF2-40B4-BE49-F238E27FC236}">
                <a16:creationId xmlns:a16="http://schemas.microsoft.com/office/drawing/2014/main" id="{BD215A62-CE58-5A40-8F34-663CF9B6DF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277" y="299306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1" name="Marcador de texto 3">
            <a:extLst>
              <a:ext uri="{FF2B5EF4-FFF2-40B4-BE49-F238E27FC236}">
                <a16:creationId xmlns:a16="http://schemas.microsoft.com/office/drawing/2014/main" id="{B497BDA8-8421-3B42-81A4-19F74C7927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3169" y="4041389"/>
            <a:ext cx="2968438" cy="35320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2" name="Marcador de texto 3">
            <a:extLst>
              <a:ext uri="{FF2B5EF4-FFF2-40B4-BE49-F238E27FC236}">
                <a16:creationId xmlns:a16="http://schemas.microsoft.com/office/drawing/2014/main" id="{1546160F-867A-244D-8E88-CD46998AE63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91403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3" name="Marcador de texto 15">
            <a:extLst>
              <a:ext uri="{FF2B5EF4-FFF2-40B4-BE49-F238E27FC236}">
                <a16:creationId xmlns:a16="http://schemas.microsoft.com/office/drawing/2014/main" id="{EF575985-D360-5E41-8BDC-2D3954DA68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87277" y="372075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35" name="Marcador de texto 3">
            <a:extLst>
              <a:ext uri="{FF2B5EF4-FFF2-40B4-BE49-F238E27FC236}">
                <a16:creationId xmlns:a16="http://schemas.microsoft.com/office/drawing/2014/main" id="{619D7DE5-779D-9A4B-9FD8-5B4C17758E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3169" y="4754718"/>
            <a:ext cx="2974806" cy="358968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36" name="Marcador de texto 3">
            <a:extLst>
              <a:ext uri="{FF2B5EF4-FFF2-40B4-BE49-F238E27FC236}">
                <a16:creationId xmlns:a16="http://schemas.microsoft.com/office/drawing/2014/main" id="{354F9FAF-4483-154B-863B-3F4E682EA98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991403" y="4550494"/>
            <a:ext cx="3599141" cy="302552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37" name="Marcador de texto 15">
            <a:extLst>
              <a:ext uri="{FF2B5EF4-FFF2-40B4-BE49-F238E27FC236}">
                <a16:creationId xmlns:a16="http://schemas.microsoft.com/office/drawing/2014/main" id="{3C9D978E-0D85-CF4B-ACA3-2FE2F3B2D1E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87277" y="4434084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8669" y="372639"/>
            <a:ext cx="2978350" cy="341567"/>
          </a:xfrm>
        </p:spPr>
        <p:txBody>
          <a:bodyPr>
            <a:normAutofit/>
          </a:bodyPr>
          <a:lstStyle>
            <a:lvl1pPr>
              <a:defRPr sz="13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4" name="Marcador de texto 83">
            <a:extLst>
              <a:ext uri="{FF2B5EF4-FFF2-40B4-BE49-F238E27FC236}">
                <a16:creationId xmlns:a16="http://schemas.microsoft.com/office/drawing/2014/main" id="{FFB93D1C-610E-6E41-AAF3-2570F640128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15017" y="2275888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5" name="Marcador de texto 83">
            <a:extLst>
              <a:ext uri="{FF2B5EF4-FFF2-40B4-BE49-F238E27FC236}">
                <a16:creationId xmlns:a16="http://schemas.microsoft.com/office/drawing/2014/main" id="{74986D2B-5EDB-7A46-BCB2-9666E8491E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15017" y="2990540"/>
            <a:ext cx="2982002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6" name="Marcador de texto 83">
            <a:extLst>
              <a:ext uri="{FF2B5EF4-FFF2-40B4-BE49-F238E27FC236}">
                <a16:creationId xmlns:a16="http://schemas.microsoft.com/office/drawing/2014/main" id="{547051A1-13A5-9141-B86E-40BE492F2C0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15017" y="3714070"/>
            <a:ext cx="2982002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7" name="Marcador de texto 83">
            <a:extLst>
              <a:ext uri="{FF2B5EF4-FFF2-40B4-BE49-F238E27FC236}">
                <a16:creationId xmlns:a16="http://schemas.microsoft.com/office/drawing/2014/main" id="{BBFDF298-028C-DD47-95FB-C8F8D40599D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15017" y="4433160"/>
            <a:ext cx="2991110" cy="35896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15017" y="1552358"/>
            <a:ext cx="2974806" cy="361724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89" name="Marcador de texto 3">
            <a:extLst>
              <a:ext uri="{FF2B5EF4-FFF2-40B4-BE49-F238E27FC236}">
                <a16:creationId xmlns:a16="http://schemas.microsoft.com/office/drawing/2014/main" id="{24F72723-FC1D-4A40-A3CE-0C68981C8F1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89298" y="1872681"/>
            <a:ext cx="2974806" cy="33261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0" name="Marcador de texto 3">
            <a:extLst>
              <a:ext uri="{FF2B5EF4-FFF2-40B4-BE49-F238E27FC236}">
                <a16:creationId xmlns:a16="http://schemas.microsoft.com/office/drawing/2014/main" id="{D3C329BC-37ED-3642-B6E7-18E8C2DA4A8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757532" y="1668457"/>
            <a:ext cx="3599141" cy="297766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1" name="Marcador de texto 15">
            <a:extLst>
              <a:ext uri="{FF2B5EF4-FFF2-40B4-BE49-F238E27FC236}">
                <a16:creationId xmlns:a16="http://schemas.microsoft.com/office/drawing/2014/main" id="{B3ECF550-48B2-2843-A029-DE80F2570CE0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1153406" y="1552047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2" name="Marcador de texto 3">
            <a:extLst>
              <a:ext uri="{FF2B5EF4-FFF2-40B4-BE49-F238E27FC236}">
                <a16:creationId xmlns:a16="http://schemas.microsoft.com/office/drawing/2014/main" id="{29CFFEB6-D481-4C48-BFC9-24B890AD222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189298" y="2595583"/>
            <a:ext cx="2974806" cy="320363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3" name="Marcador de texto 3">
            <a:extLst>
              <a:ext uri="{FF2B5EF4-FFF2-40B4-BE49-F238E27FC236}">
                <a16:creationId xmlns:a16="http://schemas.microsoft.com/office/drawing/2014/main" id="{DCF22A84-AB91-C041-B8E7-7AD902FD02E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757532" y="2391359"/>
            <a:ext cx="3599141" cy="311501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4" name="Marcador de texto 15">
            <a:extLst>
              <a:ext uri="{FF2B5EF4-FFF2-40B4-BE49-F238E27FC236}">
                <a16:creationId xmlns:a16="http://schemas.microsoft.com/office/drawing/2014/main" id="{8F9EFB6F-1C56-FF4E-983B-DD5BF775159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1153406" y="2274950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5" name="Marcador de texto 3">
            <a:extLst>
              <a:ext uri="{FF2B5EF4-FFF2-40B4-BE49-F238E27FC236}">
                <a16:creationId xmlns:a16="http://schemas.microsoft.com/office/drawing/2014/main" id="{7A380FF4-DE32-0B49-BA56-808050E0D48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189297" y="3313699"/>
            <a:ext cx="2968439" cy="3299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6" name="Marcador de texto 3">
            <a:extLst>
              <a:ext uri="{FF2B5EF4-FFF2-40B4-BE49-F238E27FC236}">
                <a16:creationId xmlns:a16="http://schemas.microsoft.com/office/drawing/2014/main" id="{F90E99F0-5358-DD48-8D52-BBC6648DD9D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757532" y="3109475"/>
            <a:ext cx="3599141" cy="30920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97" name="Marcador de texto 15">
            <a:extLst>
              <a:ext uri="{FF2B5EF4-FFF2-40B4-BE49-F238E27FC236}">
                <a16:creationId xmlns:a16="http://schemas.microsoft.com/office/drawing/2014/main" id="{8865AF38-3DF9-C748-9434-4121CA979ED8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153406" y="299306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98" name="Marcador de texto 3">
            <a:extLst>
              <a:ext uri="{FF2B5EF4-FFF2-40B4-BE49-F238E27FC236}">
                <a16:creationId xmlns:a16="http://schemas.microsoft.com/office/drawing/2014/main" id="{12D15972-AEAA-2F46-9AE7-22657A557DC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189298" y="4041389"/>
            <a:ext cx="2968438" cy="321337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99" name="Marcador de texto 3">
            <a:extLst>
              <a:ext uri="{FF2B5EF4-FFF2-40B4-BE49-F238E27FC236}">
                <a16:creationId xmlns:a16="http://schemas.microsoft.com/office/drawing/2014/main" id="{A4760ED4-46A2-A445-B4CE-F9805FA92771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757532" y="3837165"/>
            <a:ext cx="3599141" cy="302553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0" name="Marcador de texto 15">
            <a:extLst>
              <a:ext uri="{FF2B5EF4-FFF2-40B4-BE49-F238E27FC236}">
                <a16:creationId xmlns:a16="http://schemas.microsoft.com/office/drawing/2014/main" id="{FEB0E95D-338A-3346-BB70-C8F6FA0DD872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1153406" y="3720756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1" name="Marcador de texto 3">
            <a:extLst>
              <a:ext uri="{FF2B5EF4-FFF2-40B4-BE49-F238E27FC236}">
                <a16:creationId xmlns:a16="http://schemas.microsoft.com/office/drawing/2014/main" id="{A3F81034-DEB8-AF47-B75A-EC44FCFFBB4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189298" y="4754718"/>
            <a:ext cx="2974806" cy="321846"/>
          </a:xfrm>
        </p:spPr>
        <p:txBody>
          <a:bodyPr numCol="1">
            <a:normAutofit/>
          </a:bodyPr>
          <a:lstStyle>
            <a:lvl1pPr algn="just">
              <a:defRPr sz="18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/>
            </a:lvl2pPr>
          </a:lstStyle>
          <a:p>
            <a:pPr lvl="0"/>
            <a:r>
              <a:rPr lang="es-ES" err="1"/>
              <a:t>Subheading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2" name="Marcador de texto 3">
            <a:extLst>
              <a:ext uri="{FF2B5EF4-FFF2-40B4-BE49-F238E27FC236}">
                <a16:creationId xmlns:a16="http://schemas.microsoft.com/office/drawing/2014/main" id="{2A538B8E-41CD-4341-AED6-2FFA34B3F039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757532" y="4550493"/>
            <a:ext cx="3599141" cy="321337"/>
          </a:xfrm>
        </p:spPr>
        <p:txBody>
          <a:bodyPr numCol="1">
            <a:noAutofit/>
          </a:bodyPr>
          <a:lstStyle>
            <a:lvl1pPr algn="just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algn="l">
              <a:buFontTx/>
              <a:buNone/>
              <a:defRPr sz="1000"/>
            </a:lvl2pPr>
          </a:lstStyle>
          <a:p>
            <a:pPr lvl="0"/>
            <a:r>
              <a:rPr lang="es-ES"/>
              <a:t>…………………………………………………….......................</a:t>
            </a:r>
          </a:p>
        </p:txBody>
      </p:sp>
      <p:sp>
        <p:nvSpPr>
          <p:cNvPr id="103" name="Marcador de texto 15">
            <a:extLst>
              <a:ext uri="{FF2B5EF4-FFF2-40B4-BE49-F238E27FC236}">
                <a16:creationId xmlns:a16="http://schemas.microsoft.com/office/drawing/2014/main" id="{173C5E62-67BC-9C45-8601-618E1D179FBA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1153406" y="4434084"/>
            <a:ext cx="729889" cy="418962"/>
          </a:xfrm>
        </p:spPr>
        <p:txBody>
          <a:bodyPr>
            <a:normAutofit/>
          </a:bodyPr>
          <a:lstStyle>
            <a:lvl1pPr algn="just">
              <a:defRPr sz="2000"/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</a:lstStyle>
          <a:p>
            <a:pPr lvl="0"/>
            <a:r>
              <a:rPr lang="es-ES"/>
              <a:t>P.01</a:t>
            </a:r>
          </a:p>
        </p:txBody>
      </p:sp>
      <p:sp>
        <p:nvSpPr>
          <p:cNvPr id="104" name="Marcador de texto 83">
            <a:extLst>
              <a:ext uri="{FF2B5EF4-FFF2-40B4-BE49-F238E27FC236}">
                <a16:creationId xmlns:a16="http://schemas.microsoft.com/office/drawing/2014/main" id="{967DFE4E-11D5-9B48-9787-7C376FDD5735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6181146" y="2275888"/>
            <a:ext cx="2971542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5" name="Marcador de texto 83">
            <a:extLst>
              <a:ext uri="{FF2B5EF4-FFF2-40B4-BE49-F238E27FC236}">
                <a16:creationId xmlns:a16="http://schemas.microsoft.com/office/drawing/2014/main" id="{A66AEF34-CCE3-244B-9A73-A752C1D152B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6181146" y="2990540"/>
            <a:ext cx="2968438" cy="323159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6" name="Marcador de texto 83">
            <a:extLst>
              <a:ext uri="{FF2B5EF4-FFF2-40B4-BE49-F238E27FC236}">
                <a16:creationId xmlns:a16="http://schemas.microsoft.com/office/drawing/2014/main" id="{2EC5676D-D773-CF40-86EC-47E332356C7C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181146" y="3714070"/>
            <a:ext cx="2982958" cy="321337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7" name="Marcador de texto 83">
            <a:extLst>
              <a:ext uri="{FF2B5EF4-FFF2-40B4-BE49-F238E27FC236}">
                <a16:creationId xmlns:a16="http://schemas.microsoft.com/office/drawing/2014/main" id="{AFC92137-6235-2146-8DDC-3CC348067A27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181145" y="4433160"/>
            <a:ext cx="2974805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08" name="Marcador de texto 83">
            <a:extLst>
              <a:ext uri="{FF2B5EF4-FFF2-40B4-BE49-F238E27FC236}">
                <a16:creationId xmlns:a16="http://schemas.microsoft.com/office/drawing/2014/main" id="{8F8F59DA-8014-C044-83F5-3C1BA460C2BE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181146" y="1552358"/>
            <a:ext cx="2982958" cy="314908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endParaRPr lang="es-ES"/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1501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74139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18669" y="372639"/>
            <a:ext cx="2978350" cy="341567"/>
          </a:xfrm>
        </p:spPr>
        <p:txBody>
          <a:bodyPr>
            <a:normAutofit/>
          </a:bodyPr>
          <a:lstStyle>
            <a:lvl1pPr>
              <a:defRPr sz="13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70568" y="1425883"/>
            <a:ext cx="788077" cy="4784281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1.</a:t>
            </a:r>
            <a:br>
              <a:rPr lang="es-ES"/>
            </a:br>
            <a:r>
              <a:rPr lang="es-ES"/>
              <a:t>2.</a:t>
            </a:r>
            <a:br>
              <a:rPr lang="es-ES"/>
            </a:br>
            <a:r>
              <a:rPr lang="es-ES"/>
              <a:t>3.</a:t>
            </a:r>
            <a:br>
              <a:rPr lang="es-ES"/>
            </a:br>
            <a:r>
              <a:rPr lang="es-ES"/>
              <a:t>4.</a:t>
            </a:r>
            <a:br>
              <a:rPr lang="es-ES"/>
            </a:br>
            <a:r>
              <a:rPr lang="es-ES"/>
              <a:t>5.</a:t>
            </a:r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1501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  <p:sp>
        <p:nvSpPr>
          <p:cNvPr id="44" name="Marcador de texto 83">
            <a:extLst>
              <a:ext uri="{FF2B5EF4-FFF2-40B4-BE49-F238E27FC236}">
                <a16:creationId xmlns:a16="http://schemas.microsoft.com/office/drawing/2014/main" id="{CBF29B9B-8E00-ED48-AEBE-65C3714F5EAA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1100818" y="1425883"/>
            <a:ext cx="5896651" cy="4784281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50080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dic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Marcador de texto 78">
            <a:extLst>
              <a:ext uri="{FF2B5EF4-FFF2-40B4-BE49-F238E27FC236}">
                <a16:creationId xmlns:a16="http://schemas.microsoft.com/office/drawing/2014/main" id="{879DB0AB-F334-5B4C-8040-3E8C91CD21C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09259" y="372639"/>
            <a:ext cx="2978350" cy="341567"/>
          </a:xfrm>
        </p:spPr>
        <p:txBody>
          <a:bodyPr>
            <a:normAutofit/>
          </a:bodyPr>
          <a:lstStyle>
            <a:lvl1pPr>
              <a:defRPr sz="1300" b="1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/>
              <a:t>INSERT SUBHEADING</a:t>
            </a:r>
          </a:p>
        </p:txBody>
      </p:sp>
      <p:sp>
        <p:nvSpPr>
          <p:cNvPr id="88" name="Marcador de texto 83">
            <a:extLst>
              <a:ext uri="{FF2B5EF4-FFF2-40B4-BE49-F238E27FC236}">
                <a16:creationId xmlns:a16="http://schemas.microsoft.com/office/drawing/2014/main" id="{0B90359A-FFF6-0145-9E7E-4AA8EA318B2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9798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110" name="Marcador de texto 109">
            <a:extLst>
              <a:ext uri="{FF2B5EF4-FFF2-40B4-BE49-F238E27FC236}">
                <a16:creationId xmlns:a16="http://schemas.microsoft.com/office/drawing/2014/main" id="{47572D3A-0640-F64B-B8C7-BC1B9D446553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05608" y="647835"/>
            <a:ext cx="2991110" cy="431800"/>
          </a:xfrm>
        </p:spPr>
        <p:txBody>
          <a:bodyPr>
            <a:normAutofit/>
          </a:bodyPr>
          <a:lstStyle>
            <a:lvl1pPr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 err="1"/>
              <a:t>Index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C3542EB-847A-134C-87D5-341B3F888D0F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41390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ED21A4EA-B7DC-2249-9BBA-4D41A99B3CEF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41390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18" name="Marcador de texto 83">
            <a:extLst>
              <a:ext uri="{FF2B5EF4-FFF2-40B4-BE49-F238E27FC236}">
                <a16:creationId xmlns:a16="http://schemas.microsoft.com/office/drawing/2014/main" id="{846ACD11-B8D6-D347-834E-2FFC4F767897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328596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19" name="Marcador de texto 2">
            <a:extLst>
              <a:ext uri="{FF2B5EF4-FFF2-40B4-BE49-F238E27FC236}">
                <a16:creationId xmlns:a16="http://schemas.microsoft.com/office/drawing/2014/main" id="{85611C3A-E7BA-8741-B713-7ECF35C208CF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330188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0" name="Marcador de texto 2">
            <a:extLst>
              <a:ext uri="{FF2B5EF4-FFF2-40B4-BE49-F238E27FC236}">
                <a16:creationId xmlns:a16="http://schemas.microsoft.com/office/drawing/2014/main" id="{3847668A-0F13-FD40-99C9-7D211293DC7B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330188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1" name="Marcador de texto 83">
            <a:extLst>
              <a:ext uri="{FF2B5EF4-FFF2-40B4-BE49-F238E27FC236}">
                <a16:creationId xmlns:a16="http://schemas.microsoft.com/office/drawing/2014/main" id="{2A5ED1A7-3C9E-0A47-A8B4-C2B3AC78C142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615870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22" name="Marcador de texto 2">
            <a:extLst>
              <a:ext uri="{FF2B5EF4-FFF2-40B4-BE49-F238E27FC236}">
                <a16:creationId xmlns:a16="http://schemas.microsoft.com/office/drawing/2014/main" id="{665B95A9-6987-F748-AD20-7165E5E8CEE2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617462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3" name="Marcador de texto 2">
            <a:extLst>
              <a:ext uri="{FF2B5EF4-FFF2-40B4-BE49-F238E27FC236}">
                <a16:creationId xmlns:a16="http://schemas.microsoft.com/office/drawing/2014/main" id="{7991601E-FE13-004A-B235-1C7E12150DAE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617462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4" name="Marcador de texto 83">
            <a:extLst>
              <a:ext uri="{FF2B5EF4-FFF2-40B4-BE49-F238E27FC236}">
                <a16:creationId xmlns:a16="http://schemas.microsoft.com/office/drawing/2014/main" id="{B55C8E76-6CFF-6040-8FA8-33F63C85CEBF}"/>
              </a:ext>
            </a:extLst>
          </p:cNvPr>
          <p:cNvSpPr>
            <a:spLocks noGrp="1"/>
          </p:cNvSpPr>
          <p:nvPr>
            <p:ph type="body" sz="quarter" idx="75" hasCustomPrompt="1"/>
          </p:nvPr>
        </p:nvSpPr>
        <p:spPr>
          <a:xfrm>
            <a:off x="9039068" y="140817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25" name="Marcador de texto 2">
            <a:extLst>
              <a:ext uri="{FF2B5EF4-FFF2-40B4-BE49-F238E27FC236}">
                <a16:creationId xmlns:a16="http://schemas.microsoft.com/office/drawing/2014/main" id="{69111C5F-2E5B-A941-97B9-DF3CB7452A8A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9054983" y="228092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6" name="Marcador de texto 2">
            <a:extLst>
              <a:ext uri="{FF2B5EF4-FFF2-40B4-BE49-F238E27FC236}">
                <a16:creationId xmlns:a16="http://schemas.microsoft.com/office/drawing/2014/main" id="{E44F70FF-0454-5A49-B7FE-A299E03161D3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>
            <a:off x="9054983" y="287528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7" name="Marcador de texto 83">
            <a:extLst>
              <a:ext uri="{FF2B5EF4-FFF2-40B4-BE49-F238E27FC236}">
                <a16:creationId xmlns:a16="http://schemas.microsoft.com/office/drawing/2014/main" id="{C6EFC7DE-FDA3-344F-BA47-77E74A7AB00F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>
            <a:off x="39798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28" name="Marcador de texto 2">
            <a:extLst>
              <a:ext uri="{FF2B5EF4-FFF2-40B4-BE49-F238E27FC236}">
                <a16:creationId xmlns:a16="http://schemas.microsoft.com/office/drawing/2014/main" id="{DEDD6D48-A77A-1B42-A0A7-7C1FA8FB2361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>
            <a:off x="41390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29" name="Marcador de texto 2">
            <a:extLst>
              <a:ext uri="{FF2B5EF4-FFF2-40B4-BE49-F238E27FC236}">
                <a16:creationId xmlns:a16="http://schemas.microsoft.com/office/drawing/2014/main" id="{339E1E00-EF43-9842-A5D4-7D893A6A21DA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>
            <a:off x="41390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0" name="Marcador de texto 83">
            <a:extLst>
              <a:ext uri="{FF2B5EF4-FFF2-40B4-BE49-F238E27FC236}">
                <a16:creationId xmlns:a16="http://schemas.microsoft.com/office/drawing/2014/main" id="{3609BFF5-C0EC-C74B-BAC5-C6247F87A159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>
            <a:off x="328596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31" name="Marcador de texto 2">
            <a:extLst>
              <a:ext uri="{FF2B5EF4-FFF2-40B4-BE49-F238E27FC236}">
                <a16:creationId xmlns:a16="http://schemas.microsoft.com/office/drawing/2014/main" id="{A2D9B95A-6F51-704A-8164-AE4376A52455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>
            <a:off x="330188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2" name="Marcador de texto 2">
            <a:extLst>
              <a:ext uri="{FF2B5EF4-FFF2-40B4-BE49-F238E27FC236}">
                <a16:creationId xmlns:a16="http://schemas.microsoft.com/office/drawing/2014/main" id="{347D8AC6-F6F7-AB40-BDAE-DFA1A20F303C}"/>
              </a:ext>
            </a:extLst>
          </p:cNvPr>
          <p:cNvSpPr>
            <a:spLocks noGrp="1"/>
          </p:cNvSpPr>
          <p:nvPr>
            <p:ph type="body" sz="quarter" idx="83" hasCustomPrompt="1"/>
          </p:nvPr>
        </p:nvSpPr>
        <p:spPr>
          <a:xfrm>
            <a:off x="330188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3" name="Marcador de texto 83">
            <a:extLst>
              <a:ext uri="{FF2B5EF4-FFF2-40B4-BE49-F238E27FC236}">
                <a16:creationId xmlns:a16="http://schemas.microsoft.com/office/drawing/2014/main" id="{2175621C-7D22-9246-842E-EBEBA072199D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615870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34" name="Marcador de texto 2">
            <a:extLst>
              <a:ext uri="{FF2B5EF4-FFF2-40B4-BE49-F238E27FC236}">
                <a16:creationId xmlns:a16="http://schemas.microsoft.com/office/drawing/2014/main" id="{857887B0-767A-9D43-9C2D-CFE8C77727A7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617462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5" name="Marcador de texto 2">
            <a:extLst>
              <a:ext uri="{FF2B5EF4-FFF2-40B4-BE49-F238E27FC236}">
                <a16:creationId xmlns:a16="http://schemas.microsoft.com/office/drawing/2014/main" id="{79494816-53D2-E340-A80C-F39EE826D985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617462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6" name="Marcador de texto 83">
            <a:extLst>
              <a:ext uri="{FF2B5EF4-FFF2-40B4-BE49-F238E27FC236}">
                <a16:creationId xmlns:a16="http://schemas.microsoft.com/office/drawing/2014/main" id="{E903AC53-87A3-6E4D-820F-7A4F85097C47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9039068" y="3800851"/>
            <a:ext cx="1306871" cy="89059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300"/>
              </a:spcBef>
              <a:defRPr sz="5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s-ES"/>
              <a:t>01</a:t>
            </a:r>
          </a:p>
        </p:txBody>
      </p:sp>
      <p:sp>
        <p:nvSpPr>
          <p:cNvPr id="37" name="Marcador de texto 2">
            <a:extLst>
              <a:ext uri="{FF2B5EF4-FFF2-40B4-BE49-F238E27FC236}">
                <a16:creationId xmlns:a16="http://schemas.microsoft.com/office/drawing/2014/main" id="{46EEBF2D-185D-3F40-90DD-563D0093C87E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>
            <a:off x="9054983" y="467360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/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Title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  <p:sp>
        <p:nvSpPr>
          <p:cNvPr id="38" name="Marcador de texto 2">
            <a:extLst>
              <a:ext uri="{FF2B5EF4-FFF2-40B4-BE49-F238E27FC236}">
                <a16:creationId xmlns:a16="http://schemas.microsoft.com/office/drawing/2014/main" id="{F0CFAD44-F620-CD41-8005-F4C6AADCED77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9054983" y="5267961"/>
            <a:ext cx="2613343" cy="645160"/>
          </a:xfrm>
        </p:spPr>
        <p:txBody>
          <a:bodyPr>
            <a:normAutofit/>
          </a:bodyPr>
          <a:lstStyle>
            <a:lvl1pPr>
              <a:spcBef>
                <a:spcPts val="400"/>
              </a:spcBef>
              <a:defRPr sz="1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s-ES" err="1"/>
              <a:t>Chapter</a:t>
            </a:r>
            <a:r>
              <a:rPr lang="es-ES"/>
              <a:t> </a:t>
            </a:r>
            <a:r>
              <a:rPr lang="es-ES" err="1"/>
              <a:t>Description</a:t>
            </a:r>
            <a:br>
              <a:rPr lang="es-ES"/>
            </a:br>
            <a:r>
              <a:rPr lang="es-ES"/>
              <a:t>Max 2 </a:t>
            </a:r>
            <a:r>
              <a:rPr lang="es-ES" err="1"/>
              <a:t>lines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190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7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8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1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4" Type="http://schemas.openxmlformats.org/officeDocument/2006/relationships/theme" Target="../theme/theme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3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050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092036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700" r:id="rId4"/>
    <p:sldLayoutId id="2147483711" r:id="rId5"/>
    <p:sldLayoutId id="2147483712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325">
          <p15:clr>
            <a:srgbClr val="F26B43"/>
          </p15:clr>
        </p15:guide>
        <p15:guide id="59" pos="7355">
          <p15:clr>
            <a:srgbClr val="F26B43"/>
          </p15:clr>
        </p15:guide>
        <p15:guide id="60" orient="horz" pos="4110">
          <p15:clr>
            <a:srgbClr val="F26B43"/>
          </p15:clr>
        </p15:guide>
        <p15:guide id="61" orient="horz" pos="21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21" y="1541723"/>
            <a:ext cx="10515600" cy="5176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8058" y="3389715"/>
            <a:ext cx="10515600" cy="906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BA15BD63-25DB-3B42-A790-8477BD25011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3944" y="6421060"/>
            <a:ext cx="738639" cy="205764"/>
          </a:xfrm>
          <a:prstGeom prst="rect">
            <a:avLst/>
          </a:prstGeom>
        </p:spPr>
      </p:pic>
      <p:sp>
        <p:nvSpPr>
          <p:cNvPr id="8" name="Marcador de texto 2">
            <a:extLst>
              <a:ext uri="{FF2B5EF4-FFF2-40B4-BE49-F238E27FC236}">
                <a16:creationId xmlns:a16="http://schemas.microsoft.com/office/drawing/2014/main" id="{560175F2-62CF-E54F-A682-F6FBAA3D9FE1}"/>
              </a:ext>
            </a:extLst>
          </p:cNvPr>
          <p:cNvSpPr txBox="1">
            <a:spLocks/>
          </p:cNvSpPr>
          <p:nvPr userDrawn="1"/>
        </p:nvSpPr>
        <p:spPr>
          <a:xfrm>
            <a:off x="9704471" y="296112"/>
            <a:ext cx="2125662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050" b="1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 baseline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300" kern="1200" cap="all" baseline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/>
              <a:t>USO INTERNO RESTRINGIDO</a:t>
            </a:r>
          </a:p>
        </p:txBody>
      </p:sp>
    </p:spTree>
    <p:extLst>
      <p:ext uri="{BB962C8B-B14F-4D97-AF65-F5344CB8AC3E}">
        <p14:creationId xmlns:p14="http://schemas.microsoft.com/office/powerpoint/2010/main" val="3386373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 baseline="0">
          <a:solidFill>
            <a:schemeClr val="tx1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300" kern="1200" cap="all" baseline="0">
          <a:solidFill>
            <a:schemeClr val="tx1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 cap="all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613" userDrawn="1">
          <p15:clr>
            <a:srgbClr val="F26B43"/>
          </p15:clr>
        </p15:guide>
        <p15:guide id="9" pos="3386" userDrawn="1">
          <p15:clr>
            <a:srgbClr val="F26B43"/>
          </p15:clr>
        </p15:guide>
        <p15:guide id="10" pos="3160" userDrawn="1">
          <p15:clr>
            <a:srgbClr val="F26B43"/>
          </p15:clr>
        </p15:guide>
        <p15:guide id="11" pos="2933" userDrawn="1">
          <p15:clr>
            <a:srgbClr val="F26B43"/>
          </p15:clr>
        </p15:guide>
        <p15:guide id="12" pos="2706" userDrawn="1">
          <p15:clr>
            <a:srgbClr val="F26B43"/>
          </p15:clr>
        </p15:guide>
        <p15:guide id="13" pos="2479" userDrawn="1">
          <p15:clr>
            <a:srgbClr val="F26B43"/>
          </p15:clr>
        </p15:guide>
        <p15:guide id="14" pos="2252" userDrawn="1">
          <p15:clr>
            <a:srgbClr val="F26B43"/>
          </p15:clr>
        </p15:guide>
        <p15:guide id="15" pos="2026" userDrawn="1">
          <p15:clr>
            <a:srgbClr val="F26B43"/>
          </p15:clr>
        </p15:guide>
        <p15:guide id="16" pos="1572" userDrawn="1">
          <p15:clr>
            <a:srgbClr val="F26B43"/>
          </p15:clr>
        </p15:guide>
        <p15:guide id="17" pos="1345" userDrawn="1">
          <p15:clr>
            <a:srgbClr val="F26B43"/>
          </p15:clr>
        </p15:guide>
        <p15:guide id="18" pos="1799" userDrawn="1">
          <p15:clr>
            <a:srgbClr val="F26B43"/>
          </p15:clr>
        </p15:guide>
        <p15:guide id="19" pos="1118" userDrawn="1">
          <p15:clr>
            <a:srgbClr val="F26B43"/>
          </p15:clr>
        </p15:guide>
        <p15:guide id="20" pos="892" userDrawn="1">
          <p15:clr>
            <a:srgbClr val="F26B43"/>
          </p15:clr>
        </p15:guide>
        <p15:guide id="21" pos="665" userDrawn="1">
          <p15:clr>
            <a:srgbClr val="F26B43"/>
          </p15:clr>
        </p15:guide>
        <p15:guide id="22" pos="438" userDrawn="1">
          <p15:clr>
            <a:srgbClr val="F26B43"/>
          </p15:clr>
        </p15:guide>
        <p15:guide id="23" pos="211" userDrawn="1">
          <p15:clr>
            <a:srgbClr val="F26B43"/>
          </p15:clr>
        </p15:guide>
        <p15:guide id="24" pos="4067" userDrawn="1">
          <p15:clr>
            <a:srgbClr val="F26B43"/>
          </p15:clr>
        </p15:guide>
        <p15:guide id="25" pos="4294" userDrawn="1">
          <p15:clr>
            <a:srgbClr val="F26B43"/>
          </p15:clr>
        </p15:guide>
        <p15:guide id="26" pos="4520" userDrawn="1">
          <p15:clr>
            <a:srgbClr val="F26B43"/>
          </p15:clr>
        </p15:guide>
        <p15:guide id="27" pos="4747" userDrawn="1">
          <p15:clr>
            <a:srgbClr val="F26B43"/>
          </p15:clr>
        </p15:guide>
        <p15:guide id="28" pos="4974" userDrawn="1">
          <p15:clr>
            <a:srgbClr val="F26B43"/>
          </p15:clr>
        </p15:guide>
        <p15:guide id="29" pos="5201" userDrawn="1">
          <p15:clr>
            <a:srgbClr val="F26B43"/>
          </p15:clr>
        </p15:guide>
        <p15:guide id="30" pos="5428" userDrawn="1">
          <p15:clr>
            <a:srgbClr val="F26B43"/>
          </p15:clr>
        </p15:guide>
        <p15:guide id="31" pos="5654" userDrawn="1">
          <p15:clr>
            <a:srgbClr val="F26B43"/>
          </p15:clr>
        </p15:guide>
        <p15:guide id="32" pos="5881" userDrawn="1">
          <p15:clr>
            <a:srgbClr val="F26B43"/>
          </p15:clr>
        </p15:guide>
        <p15:guide id="33" pos="6108" userDrawn="1">
          <p15:clr>
            <a:srgbClr val="F26B43"/>
          </p15:clr>
        </p15:guide>
        <p15:guide id="34" pos="6335" userDrawn="1">
          <p15:clr>
            <a:srgbClr val="F26B43"/>
          </p15:clr>
        </p15:guide>
        <p15:guide id="35" pos="6562" userDrawn="1">
          <p15:clr>
            <a:srgbClr val="F26B43"/>
          </p15:clr>
        </p15:guide>
        <p15:guide id="36" pos="6788" userDrawn="1">
          <p15:clr>
            <a:srgbClr val="F26B43"/>
          </p15:clr>
        </p15:guide>
        <p15:guide id="37" pos="7015" userDrawn="1">
          <p15:clr>
            <a:srgbClr val="F26B43"/>
          </p15:clr>
        </p15:guide>
        <p15:guide id="38" pos="7242" userDrawn="1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 userDrawn="1">
          <p15:clr>
            <a:srgbClr val="F26B43"/>
          </p15:clr>
        </p15:guide>
        <p15:guide id="41" orient="horz" pos="1706" userDrawn="1">
          <p15:clr>
            <a:srgbClr val="F26B43"/>
          </p15:clr>
        </p15:guide>
        <p15:guide id="42" orient="horz" pos="1480" userDrawn="1">
          <p15:clr>
            <a:srgbClr val="F26B43"/>
          </p15:clr>
        </p15:guide>
        <p15:guide id="43" orient="horz" pos="1253" userDrawn="1">
          <p15:clr>
            <a:srgbClr val="F26B43"/>
          </p15:clr>
        </p15:guide>
        <p15:guide id="44" orient="horz" pos="1026" userDrawn="1">
          <p15:clr>
            <a:srgbClr val="F26B43"/>
          </p15:clr>
        </p15:guide>
        <p15:guide id="45" orient="horz" pos="799" userDrawn="1">
          <p15:clr>
            <a:srgbClr val="F26B43"/>
          </p15:clr>
        </p15:guide>
        <p15:guide id="46" orient="horz" pos="572" userDrawn="1">
          <p15:clr>
            <a:srgbClr val="F26B43"/>
          </p15:clr>
        </p15:guide>
        <p15:guide id="47" orient="horz" pos="346" userDrawn="1">
          <p15:clr>
            <a:srgbClr val="F26B43"/>
          </p15:clr>
        </p15:guide>
        <p15:guide id="48" orient="horz" pos="119" userDrawn="1">
          <p15:clr>
            <a:srgbClr val="F26B43"/>
          </p15:clr>
        </p15:guide>
        <p15:guide id="49" orient="horz" pos="2387" userDrawn="1">
          <p15:clr>
            <a:srgbClr val="F26B43"/>
          </p15:clr>
        </p15:guide>
        <p15:guide id="50" orient="horz" pos="2614" userDrawn="1">
          <p15:clr>
            <a:srgbClr val="F26B43"/>
          </p15:clr>
        </p15:guide>
        <p15:guide id="51" orient="horz" pos="2840" userDrawn="1">
          <p15:clr>
            <a:srgbClr val="F26B43"/>
          </p15:clr>
        </p15:guide>
        <p15:guide id="52" orient="horz" pos="3067" userDrawn="1">
          <p15:clr>
            <a:srgbClr val="F26B43"/>
          </p15:clr>
        </p15:guide>
        <p15:guide id="53" orient="horz" pos="3294" userDrawn="1">
          <p15:clr>
            <a:srgbClr val="F26B43"/>
          </p15:clr>
        </p15:guide>
        <p15:guide id="54" orient="horz" pos="3521" userDrawn="1">
          <p15:clr>
            <a:srgbClr val="F26B43"/>
          </p15:clr>
        </p15:guide>
        <p15:guide id="55" orient="horz" pos="3748" userDrawn="1">
          <p15:clr>
            <a:srgbClr val="F26B43"/>
          </p15:clr>
        </p15:guide>
        <p15:guide id="56" orient="horz" pos="3974" userDrawn="1">
          <p15:clr>
            <a:srgbClr val="F26B43"/>
          </p15:clr>
        </p15:guide>
        <p15:guide id="57" orient="horz" pos="4201" userDrawn="1">
          <p15:clr>
            <a:srgbClr val="F26B43"/>
          </p15:clr>
        </p15:guide>
        <p15:guide id="58" pos="325" userDrawn="1">
          <p15:clr>
            <a:srgbClr val="F26B43"/>
          </p15:clr>
        </p15:guide>
        <p15:guide id="59" pos="7355" userDrawn="1">
          <p15:clr>
            <a:srgbClr val="F26B43"/>
          </p15:clr>
        </p15:guide>
        <p15:guide id="60" orient="horz" pos="4088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683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300" y="3389715"/>
            <a:ext cx="10515600" cy="21805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817336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3" r:id="rId3"/>
    <p:sldLayoutId id="2147483660" r:id="rId4"/>
    <p:sldLayoutId id="2147483661" r:id="rId5"/>
    <p:sldLayoutId id="2147483662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613" userDrawn="1">
          <p15:clr>
            <a:srgbClr val="F26B43"/>
          </p15:clr>
        </p15:guide>
        <p15:guide id="9" pos="3386" userDrawn="1">
          <p15:clr>
            <a:srgbClr val="F26B43"/>
          </p15:clr>
        </p15:guide>
        <p15:guide id="10" pos="3160" userDrawn="1">
          <p15:clr>
            <a:srgbClr val="F26B43"/>
          </p15:clr>
        </p15:guide>
        <p15:guide id="11" pos="2933" userDrawn="1">
          <p15:clr>
            <a:srgbClr val="F26B43"/>
          </p15:clr>
        </p15:guide>
        <p15:guide id="12" pos="2706" userDrawn="1">
          <p15:clr>
            <a:srgbClr val="F26B43"/>
          </p15:clr>
        </p15:guide>
        <p15:guide id="13" pos="2479" userDrawn="1">
          <p15:clr>
            <a:srgbClr val="F26B43"/>
          </p15:clr>
        </p15:guide>
        <p15:guide id="14" pos="2252" userDrawn="1">
          <p15:clr>
            <a:srgbClr val="F26B43"/>
          </p15:clr>
        </p15:guide>
        <p15:guide id="15" pos="2026" userDrawn="1">
          <p15:clr>
            <a:srgbClr val="F26B43"/>
          </p15:clr>
        </p15:guide>
        <p15:guide id="16" pos="1572" userDrawn="1">
          <p15:clr>
            <a:srgbClr val="F26B43"/>
          </p15:clr>
        </p15:guide>
        <p15:guide id="17" pos="1345" userDrawn="1">
          <p15:clr>
            <a:srgbClr val="F26B43"/>
          </p15:clr>
        </p15:guide>
        <p15:guide id="18" pos="1799" userDrawn="1">
          <p15:clr>
            <a:srgbClr val="F26B43"/>
          </p15:clr>
        </p15:guide>
        <p15:guide id="19" pos="1118" userDrawn="1">
          <p15:clr>
            <a:srgbClr val="F26B43"/>
          </p15:clr>
        </p15:guide>
        <p15:guide id="20" pos="892" userDrawn="1">
          <p15:clr>
            <a:srgbClr val="F26B43"/>
          </p15:clr>
        </p15:guide>
        <p15:guide id="21" pos="665" userDrawn="1">
          <p15:clr>
            <a:srgbClr val="F26B43"/>
          </p15:clr>
        </p15:guide>
        <p15:guide id="22" pos="438" userDrawn="1">
          <p15:clr>
            <a:srgbClr val="F26B43"/>
          </p15:clr>
        </p15:guide>
        <p15:guide id="23" pos="211" userDrawn="1">
          <p15:clr>
            <a:srgbClr val="F26B43"/>
          </p15:clr>
        </p15:guide>
        <p15:guide id="24" pos="4067" userDrawn="1">
          <p15:clr>
            <a:srgbClr val="F26B43"/>
          </p15:clr>
        </p15:guide>
        <p15:guide id="25" pos="4294" userDrawn="1">
          <p15:clr>
            <a:srgbClr val="F26B43"/>
          </p15:clr>
        </p15:guide>
        <p15:guide id="26" pos="4520" userDrawn="1">
          <p15:clr>
            <a:srgbClr val="F26B43"/>
          </p15:clr>
        </p15:guide>
        <p15:guide id="27" pos="4747" userDrawn="1">
          <p15:clr>
            <a:srgbClr val="F26B43"/>
          </p15:clr>
        </p15:guide>
        <p15:guide id="28" pos="4974" userDrawn="1">
          <p15:clr>
            <a:srgbClr val="F26B43"/>
          </p15:clr>
        </p15:guide>
        <p15:guide id="29" pos="5201" userDrawn="1">
          <p15:clr>
            <a:srgbClr val="F26B43"/>
          </p15:clr>
        </p15:guide>
        <p15:guide id="30" pos="5428" userDrawn="1">
          <p15:clr>
            <a:srgbClr val="F26B43"/>
          </p15:clr>
        </p15:guide>
        <p15:guide id="31" pos="5654" userDrawn="1">
          <p15:clr>
            <a:srgbClr val="F26B43"/>
          </p15:clr>
        </p15:guide>
        <p15:guide id="32" pos="5881" userDrawn="1">
          <p15:clr>
            <a:srgbClr val="F26B43"/>
          </p15:clr>
        </p15:guide>
        <p15:guide id="33" pos="6108" userDrawn="1">
          <p15:clr>
            <a:srgbClr val="F26B43"/>
          </p15:clr>
        </p15:guide>
        <p15:guide id="34" pos="6335" userDrawn="1">
          <p15:clr>
            <a:srgbClr val="F26B43"/>
          </p15:clr>
        </p15:guide>
        <p15:guide id="35" pos="6562" userDrawn="1">
          <p15:clr>
            <a:srgbClr val="F26B43"/>
          </p15:clr>
        </p15:guide>
        <p15:guide id="36" pos="6788" userDrawn="1">
          <p15:clr>
            <a:srgbClr val="F26B43"/>
          </p15:clr>
        </p15:guide>
        <p15:guide id="37" pos="7015" userDrawn="1">
          <p15:clr>
            <a:srgbClr val="F26B43"/>
          </p15:clr>
        </p15:guide>
        <p15:guide id="38" pos="7242" userDrawn="1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 userDrawn="1">
          <p15:clr>
            <a:srgbClr val="F26B43"/>
          </p15:clr>
        </p15:guide>
        <p15:guide id="41" orient="horz" pos="1706" userDrawn="1">
          <p15:clr>
            <a:srgbClr val="F26B43"/>
          </p15:clr>
        </p15:guide>
        <p15:guide id="42" orient="horz" pos="1480" userDrawn="1">
          <p15:clr>
            <a:srgbClr val="F26B43"/>
          </p15:clr>
        </p15:guide>
        <p15:guide id="43" orient="horz" pos="1253" userDrawn="1">
          <p15:clr>
            <a:srgbClr val="F26B43"/>
          </p15:clr>
        </p15:guide>
        <p15:guide id="44" orient="horz" pos="1026" userDrawn="1">
          <p15:clr>
            <a:srgbClr val="F26B43"/>
          </p15:clr>
        </p15:guide>
        <p15:guide id="45" orient="horz" pos="799" userDrawn="1">
          <p15:clr>
            <a:srgbClr val="F26B43"/>
          </p15:clr>
        </p15:guide>
        <p15:guide id="46" orient="horz" pos="572" userDrawn="1">
          <p15:clr>
            <a:srgbClr val="F26B43"/>
          </p15:clr>
        </p15:guide>
        <p15:guide id="47" orient="horz" pos="346" userDrawn="1">
          <p15:clr>
            <a:srgbClr val="F26B43"/>
          </p15:clr>
        </p15:guide>
        <p15:guide id="48" orient="horz" pos="119" userDrawn="1">
          <p15:clr>
            <a:srgbClr val="F26B43"/>
          </p15:clr>
        </p15:guide>
        <p15:guide id="49" orient="horz" pos="2387" userDrawn="1">
          <p15:clr>
            <a:srgbClr val="F26B43"/>
          </p15:clr>
        </p15:guide>
        <p15:guide id="50" orient="horz" pos="2614" userDrawn="1">
          <p15:clr>
            <a:srgbClr val="F26B43"/>
          </p15:clr>
        </p15:guide>
        <p15:guide id="51" orient="horz" pos="2840" userDrawn="1">
          <p15:clr>
            <a:srgbClr val="F26B43"/>
          </p15:clr>
        </p15:guide>
        <p15:guide id="52" orient="horz" pos="3067" userDrawn="1">
          <p15:clr>
            <a:srgbClr val="F26B43"/>
          </p15:clr>
        </p15:guide>
        <p15:guide id="53" orient="horz" pos="3294" userDrawn="1">
          <p15:clr>
            <a:srgbClr val="F26B43"/>
          </p15:clr>
        </p15:guide>
        <p15:guide id="54" orient="horz" pos="3521" userDrawn="1">
          <p15:clr>
            <a:srgbClr val="F26B43"/>
          </p15:clr>
        </p15:guide>
        <p15:guide id="55" orient="horz" pos="3748" userDrawn="1">
          <p15:clr>
            <a:srgbClr val="F26B43"/>
          </p15:clr>
        </p15:guide>
        <p15:guide id="56" orient="horz" pos="3974" userDrawn="1">
          <p15:clr>
            <a:srgbClr val="F26B43"/>
          </p15:clr>
        </p15:guide>
        <p15:guide id="57" orient="horz" pos="4201" userDrawn="1">
          <p15:clr>
            <a:srgbClr val="F26B43"/>
          </p15:clr>
        </p15:guide>
        <p15:guide id="58" pos="325" userDrawn="1">
          <p15:clr>
            <a:srgbClr val="F26B43"/>
          </p15:clr>
        </p15:guide>
        <p15:guide id="59" pos="7355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34" y="624928"/>
            <a:ext cx="2774901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659" y="3389715"/>
            <a:ext cx="10515600" cy="2180575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698C4985-D042-A04D-9E87-4E855F336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77341" y="63572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3910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02" r:id="rId2"/>
    <p:sldLayoutId id="2147483683" r:id="rId3"/>
    <p:sldLayoutId id="2147483694" r:id="rId4"/>
    <p:sldLayoutId id="2147483695" r:id="rId5"/>
    <p:sldLayoutId id="2147483684" r:id="rId6"/>
    <p:sldLayoutId id="2147483704" r:id="rId7"/>
    <p:sldLayoutId id="2147483685" r:id="rId8"/>
    <p:sldLayoutId id="2147483686" r:id="rId9"/>
    <p:sldLayoutId id="2147483701" r:id="rId10"/>
    <p:sldLayoutId id="2147483688" r:id="rId11"/>
    <p:sldLayoutId id="2147483689" r:id="rId12"/>
    <p:sldLayoutId id="2147483690" r:id="rId13"/>
    <p:sldLayoutId id="2147483696" r:id="rId14"/>
    <p:sldLayoutId id="2147483703" r:id="rId15"/>
    <p:sldLayoutId id="2147483697" r:id="rId16"/>
    <p:sldLayoutId id="2147483692" r:id="rId17"/>
    <p:sldLayoutId id="2147483705" r:id="rId18"/>
    <p:sldLayoutId id="2147483693" r:id="rId19"/>
    <p:sldLayoutId id="2147483698" r:id="rId20"/>
    <p:sldLayoutId id="2147483699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613" userDrawn="1">
          <p15:clr>
            <a:srgbClr val="F26B43"/>
          </p15:clr>
        </p15:guide>
        <p15:guide id="9" pos="3386" userDrawn="1">
          <p15:clr>
            <a:srgbClr val="F26B43"/>
          </p15:clr>
        </p15:guide>
        <p15:guide id="10" pos="3160" userDrawn="1">
          <p15:clr>
            <a:srgbClr val="F26B43"/>
          </p15:clr>
        </p15:guide>
        <p15:guide id="11" pos="2933" userDrawn="1">
          <p15:clr>
            <a:srgbClr val="F26B43"/>
          </p15:clr>
        </p15:guide>
        <p15:guide id="12" pos="2706" userDrawn="1">
          <p15:clr>
            <a:srgbClr val="F26B43"/>
          </p15:clr>
        </p15:guide>
        <p15:guide id="13" pos="2479" userDrawn="1">
          <p15:clr>
            <a:srgbClr val="F26B43"/>
          </p15:clr>
        </p15:guide>
        <p15:guide id="14" pos="2252" userDrawn="1">
          <p15:clr>
            <a:srgbClr val="F26B43"/>
          </p15:clr>
        </p15:guide>
        <p15:guide id="15" pos="2026" userDrawn="1">
          <p15:clr>
            <a:srgbClr val="F26B43"/>
          </p15:clr>
        </p15:guide>
        <p15:guide id="16" pos="1572" userDrawn="1">
          <p15:clr>
            <a:srgbClr val="F26B43"/>
          </p15:clr>
        </p15:guide>
        <p15:guide id="17" pos="1345" userDrawn="1">
          <p15:clr>
            <a:srgbClr val="F26B43"/>
          </p15:clr>
        </p15:guide>
        <p15:guide id="18" pos="1799" userDrawn="1">
          <p15:clr>
            <a:srgbClr val="F26B43"/>
          </p15:clr>
        </p15:guide>
        <p15:guide id="19" pos="1118" userDrawn="1">
          <p15:clr>
            <a:srgbClr val="F26B43"/>
          </p15:clr>
        </p15:guide>
        <p15:guide id="20" pos="892" userDrawn="1">
          <p15:clr>
            <a:srgbClr val="F26B43"/>
          </p15:clr>
        </p15:guide>
        <p15:guide id="21" pos="665" userDrawn="1">
          <p15:clr>
            <a:srgbClr val="F26B43"/>
          </p15:clr>
        </p15:guide>
        <p15:guide id="22" pos="438" userDrawn="1">
          <p15:clr>
            <a:srgbClr val="F26B43"/>
          </p15:clr>
        </p15:guide>
        <p15:guide id="23" pos="211" userDrawn="1">
          <p15:clr>
            <a:srgbClr val="F26B43"/>
          </p15:clr>
        </p15:guide>
        <p15:guide id="24" pos="4067" userDrawn="1">
          <p15:clr>
            <a:srgbClr val="F26B43"/>
          </p15:clr>
        </p15:guide>
        <p15:guide id="25" pos="4294" userDrawn="1">
          <p15:clr>
            <a:srgbClr val="F26B43"/>
          </p15:clr>
        </p15:guide>
        <p15:guide id="26" pos="4520" userDrawn="1">
          <p15:clr>
            <a:srgbClr val="F26B43"/>
          </p15:clr>
        </p15:guide>
        <p15:guide id="27" pos="4747" userDrawn="1">
          <p15:clr>
            <a:srgbClr val="F26B43"/>
          </p15:clr>
        </p15:guide>
        <p15:guide id="28" pos="4974" userDrawn="1">
          <p15:clr>
            <a:srgbClr val="F26B43"/>
          </p15:clr>
        </p15:guide>
        <p15:guide id="29" pos="5201" userDrawn="1">
          <p15:clr>
            <a:srgbClr val="F26B43"/>
          </p15:clr>
        </p15:guide>
        <p15:guide id="30" pos="5428" userDrawn="1">
          <p15:clr>
            <a:srgbClr val="F26B43"/>
          </p15:clr>
        </p15:guide>
        <p15:guide id="31" pos="5654" userDrawn="1">
          <p15:clr>
            <a:srgbClr val="F26B43"/>
          </p15:clr>
        </p15:guide>
        <p15:guide id="32" pos="5881" userDrawn="1">
          <p15:clr>
            <a:srgbClr val="F26B43"/>
          </p15:clr>
        </p15:guide>
        <p15:guide id="33" pos="6108" userDrawn="1">
          <p15:clr>
            <a:srgbClr val="F26B43"/>
          </p15:clr>
        </p15:guide>
        <p15:guide id="34" pos="6335" userDrawn="1">
          <p15:clr>
            <a:srgbClr val="F26B43"/>
          </p15:clr>
        </p15:guide>
        <p15:guide id="35" pos="6562" userDrawn="1">
          <p15:clr>
            <a:srgbClr val="F26B43"/>
          </p15:clr>
        </p15:guide>
        <p15:guide id="36" pos="6788" userDrawn="1">
          <p15:clr>
            <a:srgbClr val="F26B43"/>
          </p15:clr>
        </p15:guide>
        <p15:guide id="37" pos="7015" userDrawn="1">
          <p15:clr>
            <a:srgbClr val="F26B43"/>
          </p15:clr>
        </p15:guide>
        <p15:guide id="38" pos="7242" userDrawn="1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 userDrawn="1">
          <p15:clr>
            <a:srgbClr val="F26B43"/>
          </p15:clr>
        </p15:guide>
        <p15:guide id="41" orient="horz" pos="1706" userDrawn="1">
          <p15:clr>
            <a:srgbClr val="F26B43"/>
          </p15:clr>
        </p15:guide>
        <p15:guide id="42" orient="horz" pos="1480" userDrawn="1">
          <p15:clr>
            <a:srgbClr val="F26B43"/>
          </p15:clr>
        </p15:guide>
        <p15:guide id="43" orient="horz" pos="1253" userDrawn="1">
          <p15:clr>
            <a:srgbClr val="F26B43"/>
          </p15:clr>
        </p15:guide>
        <p15:guide id="44" orient="horz" pos="1026" userDrawn="1">
          <p15:clr>
            <a:srgbClr val="F26B43"/>
          </p15:clr>
        </p15:guide>
        <p15:guide id="45" orient="horz" pos="799" userDrawn="1">
          <p15:clr>
            <a:srgbClr val="F26B43"/>
          </p15:clr>
        </p15:guide>
        <p15:guide id="46" orient="horz" pos="572" userDrawn="1">
          <p15:clr>
            <a:srgbClr val="F26B43"/>
          </p15:clr>
        </p15:guide>
        <p15:guide id="47" orient="horz" pos="346" userDrawn="1">
          <p15:clr>
            <a:srgbClr val="F26B43"/>
          </p15:clr>
        </p15:guide>
        <p15:guide id="48" orient="horz" pos="119" userDrawn="1">
          <p15:clr>
            <a:srgbClr val="F26B43"/>
          </p15:clr>
        </p15:guide>
        <p15:guide id="49" orient="horz" pos="2387" userDrawn="1">
          <p15:clr>
            <a:srgbClr val="F26B43"/>
          </p15:clr>
        </p15:guide>
        <p15:guide id="50" orient="horz" pos="2614" userDrawn="1">
          <p15:clr>
            <a:srgbClr val="F26B43"/>
          </p15:clr>
        </p15:guide>
        <p15:guide id="51" orient="horz" pos="2840" userDrawn="1">
          <p15:clr>
            <a:srgbClr val="F26B43"/>
          </p15:clr>
        </p15:guide>
        <p15:guide id="52" orient="horz" pos="3067" userDrawn="1">
          <p15:clr>
            <a:srgbClr val="F26B43"/>
          </p15:clr>
        </p15:guide>
        <p15:guide id="53" orient="horz" pos="3294" userDrawn="1">
          <p15:clr>
            <a:srgbClr val="F26B43"/>
          </p15:clr>
        </p15:guide>
        <p15:guide id="54" orient="horz" pos="3521" userDrawn="1">
          <p15:clr>
            <a:srgbClr val="F26B43"/>
          </p15:clr>
        </p15:guide>
        <p15:guide id="55" orient="horz" pos="3748" userDrawn="1">
          <p15:clr>
            <a:srgbClr val="F26B43"/>
          </p15:clr>
        </p15:guide>
        <p15:guide id="56" orient="horz" pos="3974" userDrawn="1">
          <p15:clr>
            <a:srgbClr val="F26B43"/>
          </p15:clr>
        </p15:guide>
        <p15:guide id="57" orient="horz" pos="4201" userDrawn="1">
          <p15:clr>
            <a:srgbClr val="F26B43"/>
          </p15:clr>
        </p15:guide>
        <p15:guide id="58" pos="325" userDrawn="1">
          <p15:clr>
            <a:srgbClr val="F26B43"/>
          </p15:clr>
        </p15:guide>
        <p15:guide id="59" pos="7355" userDrawn="1">
          <p15:clr>
            <a:srgbClr val="F26B43"/>
          </p15:clr>
        </p15:guide>
        <p15:guide id="60" pos="3795" userDrawn="1">
          <p15:clr>
            <a:srgbClr val="F26B43"/>
          </p15:clr>
        </p15:guide>
        <p15:guide id="61" pos="3885" userDrawn="1">
          <p15:clr>
            <a:srgbClr val="F26B43"/>
          </p15:clr>
        </p15:guide>
        <p15:guide id="62" orient="horz" pos="4088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89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306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26001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7355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89" y="1541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</a:t>
            </a:r>
            <a:r>
              <a:rPr lang="es-ES" err="1"/>
              <a:t>patrónz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7306" y="338971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69657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5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 userDrawn="1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7355" userDrawn="1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571A4A-96CD-EE4C-B92F-17A6671C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34" y="624928"/>
            <a:ext cx="2774901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491EEF-A675-614A-9540-A1E4F13D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659" y="3389715"/>
            <a:ext cx="10515600" cy="2180575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698C4985-D042-A04D-9E87-4E855F336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77341" y="635720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E7EBEDA2-51E6-554C-A63C-E820F6D0080D}" type="slidenum">
              <a:rPr lang="es-ES" smtClean="0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1887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7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7" pos="3840">
          <p15:clr>
            <a:srgbClr val="F26B43"/>
          </p15:clr>
        </p15:guide>
        <p15:guide id="8" pos="3613">
          <p15:clr>
            <a:srgbClr val="F26B43"/>
          </p15:clr>
        </p15:guide>
        <p15:guide id="9" pos="3386">
          <p15:clr>
            <a:srgbClr val="F26B43"/>
          </p15:clr>
        </p15:guide>
        <p15:guide id="10" pos="3160">
          <p15:clr>
            <a:srgbClr val="F26B43"/>
          </p15:clr>
        </p15:guide>
        <p15:guide id="11" pos="2933">
          <p15:clr>
            <a:srgbClr val="F26B43"/>
          </p15:clr>
        </p15:guide>
        <p15:guide id="12" pos="2706">
          <p15:clr>
            <a:srgbClr val="F26B43"/>
          </p15:clr>
        </p15:guide>
        <p15:guide id="13" pos="2479">
          <p15:clr>
            <a:srgbClr val="F26B43"/>
          </p15:clr>
        </p15:guide>
        <p15:guide id="14" pos="2252">
          <p15:clr>
            <a:srgbClr val="F26B43"/>
          </p15:clr>
        </p15:guide>
        <p15:guide id="15" pos="2026">
          <p15:clr>
            <a:srgbClr val="F26B43"/>
          </p15:clr>
        </p15:guide>
        <p15:guide id="16" pos="1572">
          <p15:clr>
            <a:srgbClr val="F26B43"/>
          </p15:clr>
        </p15:guide>
        <p15:guide id="17" pos="1345">
          <p15:clr>
            <a:srgbClr val="F26B43"/>
          </p15:clr>
        </p15:guide>
        <p15:guide id="18" pos="1799">
          <p15:clr>
            <a:srgbClr val="F26B43"/>
          </p15:clr>
        </p15:guide>
        <p15:guide id="19" pos="1118">
          <p15:clr>
            <a:srgbClr val="F26B43"/>
          </p15:clr>
        </p15:guide>
        <p15:guide id="20" pos="892">
          <p15:clr>
            <a:srgbClr val="F26B43"/>
          </p15:clr>
        </p15:guide>
        <p15:guide id="21" pos="665">
          <p15:clr>
            <a:srgbClr val="F26B43"/>
          </p15:clr>
        </p15:guide>
        <p15:guide id="22" pos="438">
          <p15:clr>
            <a:srgbClr val="F26B43"/>
          </p15:clr>
        </p15:guide>
        <p15:guide id="23" pos="211">
          <p15:clr>
            <a:srgbClr val="F26B43"/>
          </p15:clr>
        </p15:guide>
        <p15:guide id="24" pos="4067">
          <p15:clr>
            <a:srgbClr val="F26B43"/>
          </p15:clr>
        </p15:guide>
        <p15:guide id="25" pos="4294">
          <p15:clr>
            <a:srgbClr val="F26B43"/>
          </p15:clr>
        </p15:guide>
        <p15:guide id="26" pos="4520">
          <p15:clr>
            <a:srgbClr val="F26B43"/>
          </p15:clr>
        </p15:guide>
        <p15:guide id="27" pos="4747">
          <p15:clr>
            <a:srgbClr val="F26B43"/>
          </p15:clr>
        </p15:guide>
        <p15:guide id="28" pos="4974">
          <p15:clr>
            <a:srgbClr val="F26B43"/>
          </p15:clr>
        </p15:guide>
        <p15:guide id="29" pos="5201">
          <p15:clr>
            <a:srgbClr val="F26B43"/>
          </p15:clr>
        </p15:guide>
        <p15:guide id="30" pos="5428">
          <p15:clr>
            <a:srgbClr val="F26B43"/>
          </p15:clr>
        </p15:guide>
        <p15:guide id="31" pos="5654">
          <p15:clr>
            <a:srgbClr val="F26B43"/>
          </p15:clr>
        </p15:guide>
        <p15:guide id="32" pos="5881">
          <p15:clr>
            <a:srgbClr val="F26B43"/>
          </p15:clr>
        </p15:guide>
        <p15:guide id="33" pos="6108">
          <p15:clr>
            <a:srgbClr val="F26B43"/>
          </p15:clr>
        </p15:guide>
        <p15:guide id="34" pos="6335">
          <p15:clr>
            <a:srgbClr val="F26B43"/>
          </p15:clr>
        </p15:guide>
        <p15:guide id="35" pos="6562">
          <p15:clr>
            <a:srgbClr val="F26B43"/>
          </p15:clr>
        </p15:guide>
        <p15:guide id="36" pos="6788">
          <p15:clr>
            <a:srgbClr val="F26B43"/>
          </p15:clr>
        </p15:guide>
        <p15:guide id="37" pos="7015">
          <p15:clr>
            <a:srgbClr val="F26B43"/>
          </p15:clr>
        </p15:guide>
        <p15:guide id="38" pos="7242">
          <p15:clr>
            <a:srgbClr val="F26B43"/>
          </p15:clr>
        </p15:guide>
        <p15:guide id="39" pos="7469">
          <p15:clr>
            <a:srgbClr val="F26B43"/>
          </p15:clr>
        </p15:guide>
        <p15:guide id="40" orient="horz" pos="1933">
          <p15:clr>
            <a:srgbClr val="F26B43"/>
          </p15:clr>
        </p15:guide>
        <p15:guide id="41" orient="horz" pos="1706">
          <p15:clr>
            <a:srgbClr val="F26B43"/>
          </p15:clr>
        </p15:guide>
        <p15:guide id="42" orient="horz" pos="1480">
          <p15:clr>
            <a:srgbClr val="F26B43"/>
          </p15:clr>
        </p15:guide>
        <p15:guide id="43" orient="horz" pos="1253">
          <p15:clr>
            <a:srgbClr val="F26B43"/>
          </p15:clr>
        </p15:guide>
        <p15:guide id="44" orient="horz" pos="1026">
          <p15:clr>
            <a:srgbClr val="F26B43"/>
          </p15:clr>
        </p15:guide>
        <p15:guide id="45" orient="horz" pos="799">
          <p15:clr>
            <a:srgbClr val="F26B43"/>
          </p15:clr>
        </p15:guide>
        <p15:guide id="46" orient="horz" pos="572">
          <p15:clr>
            <a:srgbClr val="F26B43"/>
          </p15:clr>
        </p15:guide>
        <p15:guide id="47" orient="horz" pos="346">
          <p15:clr>
            <a:srgbClr val="F26B43"/>
          </p15:clr>
        </p15:guide>
        <p15:guide id="48" orient="horz" pos="119">
          <p15:clr>
            <a:srgbClr val="F26B43"/>
          </p15:clr>
        </p15:guide>
        <p15:guide id="49" orient="horz" pos="2387">
          <p15:clr>
            <a:srgbClr val="F26B43"/>
          </p15:clr>
        </p15:guide>
        <p15:guide id="50" orient="horz" pos="2614">
          <p15:clr>
            <a:srgbClr val="F26B43"/>
          </p15:clr>
        </p15:guide>
        <p15:guide id="51" orient="horz" pos="2840">
          <p15:clr>
            <a:srgbClr val="F26B43"/>
          </p15:clr>
        </p15:guide>
        <p15:guide id="52" orient="horz" pos="3067">
          <p15:clr>
            <a:srgbClr val="F26B43"/>
          </p15:clr>
        </p15:guide>
        <p15:guide id="53" orient="horz" pos="3294">
          <p15:clr>
            <a:srgbClr val="F26B43"/>
          </p15:clr>
        </p15:guide>
        <p15:guide id="54" orient="horz" pos="3521">
          <p15:clr>
            <a:srgbClr val="F26B43"/>
          </p15:clr>
        </p15:guide>
        <p15:guide id="55" orient="horz" pos="3748">
          <p15:clr>
            <a:srgbClr val="F26B43"/>
          </p15:clr>
        </p15:guide>
        <p15:guide id="56" orient="horz" pos="3974">
          <p15:clr>
            <a:srgbClr val="F26B43"/>
          </p15:clr>
        </p15:guide>
        <p15:guide id="57" orient="horz" pos="4201">
          <p15:clr>
            <a:srgbClr val="F26B43"/>
          </p15:clr>
        </p15:guide>
        <p15:guide id="58" pos="325">
          <p15:clr>
            <a:srgbClr val="F26B43"/>
          </p15:clr>
        </p15:guide>
        <p15:guide id="59" pos="7355">
          <p15:clr>
            <a:srgbClr val="F26B43"/>
          </p15:clr>
        </p15:guide>
        <p15:guide id="60" pos="3795">
          <p15:clr>
            <a:srgbClr val="F26B43"/>
          </p15:clr>
        </p15:guide>
        <p15:guide id="61" pos="3885">
          <p15:clr>
            <a:srgbClr val="F26B43"/>
          </p15:clr>
        </p15:guide>
        <p15:guide id="62" orient="horz" pos="40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87CDB8-256A-A24A-A977-F9F0D745E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32" y="2574617"/>
            <a:ext cx="9492761" cy="1325563"/>
          </a:xfrm>
        </p:spPr>
        <p:txBody>
          <a:bodyPr/>
          <a:lstStyle/>
          <a:p>
            <a:r>
              <a:rPr lang="en-US"/>
              <a:t>CAMARA </a:t>
            </a:r>
            <a:r>
              <a:rPr lang="en-US" err="1"/>
              <a:t>EdgeCloud</a:t>
            </a:r>
            <a:r>
              <a:rPr lang="en-US"/>
              <a:t> Use Case MVP Proposal</a:t>
            </a:r>
            <a:endParaRPr lang="es-E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43F661-BCC9-D442-9167-DCB345348C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2700" y="4197813"/>
            <a:ext cx="9474494" cy="1087437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475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EDB5FC-AF32-7377-19FF-D58B61125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Backup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586296-952C-87B2-2396-4F1C98096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00EFE2A-4872-3AC1-08DE-D3658446D7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281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776E43A-FC3F-3644-9DED-2AD48A2823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B2F9BFA-3906-654F-9320-2477DAFE5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11259303" cy="800944"/>
          </a:xfrm>
        </p:spPr>
        <p:txBody>
          <a:bodyPr/>
          <a:lstStyle/>
          <a:p>
            <a:r>
              <a:rPr lang="en-US"/>
              <a:t>Intents Flow Graphs – MEC RUNTIME</a:t>
            </a:r>
            <a:br>
              <a:rPr lang="en-US"/>
            </a:br>
            <a:endParaRPr lang="es-ES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011DD73F-D298-8F41-ACAC-034745B649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0" y="366676"/>
            <a:ext cx="11259303" cy="198438"/>
          </a:xfrm>
        </p:spPr>
        <p:txBody>
          <a:bodyPr/>
          <a:lstStyle/>
          <a:p>
            <a:r>
              <a:rPr lang="es-ES" err="1"/>
              <a:t>camara</a:t>
            </a:r>
            <a:r>
              <a:rPr lang="es-ES"/>
              <a:t> Edge </a:t>
            </a:r>
            <a:r>
              <a:rPr lang="es-ES" err="1"/>
              <a:t>cloud</a:t>
            </a:r>
            <a:r>
              <a:rPr lang="es-ES"/>
              <a:t> status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331FAAF2-E503-480E-844F-33FBA001000F}"/>
              </a:ext>
            </a:extLst>
          </p:cNvPr>
          <p:cNvSpPr txBox="1"/>
          <p:nvPr/>
        </p:nvSpPr>
        <p:spPr>
          <a:xfrm>
            <a:off x="788988" y="1461364"/>
            <a:ext cx="899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97EF6-7804-4B22-D07D-09E51C4B2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783" y="1252233"/>
            <a:ext cx="8116433" cy="43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902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7F6A0CD-D918-CF4E-AAE6-9E1C20530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502CA15-6B26-164B-930D-1E676237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9179587" cy="427304"/>
          </a:xfrm>
        </p:spPr>
        <p:txBody>
          <a:bodyPr/>
          <a:lstStyle/>
          <a:p>
            <a:r>
              <a:rPr lang="es-ES" err="1"/>
              <a:t>Intents</a:t>
            </a:r>
            <a:r>
              <a:rPr lang="es-ES"/>
              <a:t> analysis: </a:t>
            </a:r>
            <a:r>
              <a:rPr lang="es-ES" err="1"/>
              <a:t>Intent</a:t>
            </a:r>
            <a:r>
              <a:rPr lang="es-ES"/>
              <a:t> 1.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5048598-BCE9-9946-BC95-649127F2C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1" y="366676"/>
            <a:ext cx="3704934" cy="198438"/>
          </a:xfrm>
        </p:spPr>
        <p:txBody>
          <a:bodyPr/>
          <a:lstStyle/>
          <a:p>
            <a:r>
              <a:rPr lang="es-ES"/>
              <a:t>CAMARA EDGE CLOUD STATUS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9EBFD337-F200-4631-A280-35BB032C39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021315"/>
              </p:ext>
            </p:extLst>
          </p:nvPr>
        </p:nvGraphicFramePr>
        <p:xfrm>
          <a:off x="339614" y="1274266"/>
          <a:ext cx="11387578" cy="72765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50372">
                  <a:extLst>
                    <a:ext uri="{9D8B030D-6E8A-4147-A177-3AD203B41FA5}">
                      <a16:colId xmlns:a16="http://schemas.microsoft.com/office/drawing/2014/main" val="513765293"/>
                    </a:ext>
                  </a:extLst>
                </a:gridCol>
                <a:gridCol w="461913">
                  <a:extLst>
                    <a:ext uri="{9D8B030D-6E8A-4147-A177-3AD203B41FA5}">
                      <a16:colId xmlns:a16="http://schemas.microsoft.com/office/drawing/2014/main" val="2061089843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2633020422"/>
                    </a:ext>
                  </a:extLst>
                </a:gridCol>
                <a:gridCol w="433633">
                  <a:extLst>
                    <a:ext uri="{9D8B030D-6E8A-4147-A177-3AD203B41FA5}">
                      <a16:colId xmlns:a16="http://schemas.microsoft.com/office/drawing/2014/main" val="3929672685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949742530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1723892966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3686096535"/>
                    </a:ext>
                  </a:extLst>
                </a:gridCol>
                <a:gridCol w="494006">
                  <a:extLst>
                    <a:ext uri="{9D8B030D-6E8A-4147-A177-3AD203B41FA5}">
                      <a16:colId xmlns:a16="http://schemas.microsoft.com/office/drawing/2014/main" val="3424154685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u="none" strike="noStrike" err="1">
                          <a:effectLst/>
                        </a:rPr>
                        <a:t>Developer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r>
                        <a:rPr lang="es-ES" sz="1200" b="1" u="none" strike="noStrike">
                          <a:effectLst/>
                        </a:rPr>
                        <a:t>: </a:t>
                      </a:r>
                      <a:r>
                        <a:rPr lang="es-ES" sz="1200" b="1" u="none" strike="noStrike" err="1">
                          <a:effectLst/>
                        </a:rPr>
                        <a:t>Provisioning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endParaRPr lang="es-ES" sz="1200" b="1" i="0" u="none" strike="noStrike">
                        <a:solidFill>
                          <a:srgbClr val="1F2328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5SED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5MEE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EXRA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EXRC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EXCA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EXSM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GMEC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054067"/>
                  </a:ext>
                </a:extLst>
              </a:tr>
              <a:tr h="19243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u="none" strike="noStrike" dirty="0">
                          <a:effectLst/>
                        </a:rPr>
                        <a:t>1. “I can retrieve a list of the operator’s MECs and their status, ordering the results by location and filtering by status (active/inactive/unknown)” </a:t>
                      </a:r>
                      <a:endParaRPr lang="en-US" sz="1200" b="1" i="0" u="none" strike="noStrike" dirty="0">
                        <a:solidFill>
                          <a:srgbClr val="1F2328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53345" marR="5927" marT="592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solidFill>
                            <a:srgbClr val="FF0000"/>
                          </a:solidFill>
                          <a:effectLst/>
                        </a:rPr>
                        <a:t>No</a:t>
                      </a:r>
                      <a:endParaRPr lang="es-ES" sz="12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Yes</a:t>
                      </a:r>
                      <a:endParaRPr lang="es-E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Yes</a:t>
                      </a:r>
                      <a:endParaRPr lang="es-E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N/A</a:t>
                      </a:r>
                      <a:endParaRPr lang="es-E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N/A</a:t>
                      </a:r>
                      <a:endParaRPr lang="es-E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N/A</a:t>
                      </a:r>
                      <a:endParaRPr lang="es-E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 dirty="0">
                          <a:effectLst/>
                        </a:rPr>
                        <a:t>N/A</a:t>
                      </a:r>
                      <a:endParaRPr lang="es-E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/>
                </a:tc>
                <a:extLst>
                  <a:ext uri="{0D108BD9-81ED-4DB2-BD59-A6C34878D82A}">
                    <a16:rowId xmlns:a16="http://schemas.microsoft.com/office/drawing/2014/main" val="2085922518"/>
                  </a:ext>
                </a:extLst>
              </a:tr>
            </a:tbl>
          </a:graphicData>
        </a:graphic>
      </p:graphicFrame>
      <p:graphicFrame>
        <p:nvGraphicFramePr>
          <p:cNvPr id="17" name="Tabla 16">
            <a:extLst>
              <a:ext uri="{FF2B5EF4-FFF2-40B4-BE49-F238E27FC236}">
                <a16:creationId xmlns:a16="http://schemas.microsoft.com/office/drawing/2014/main" id="{19757550-D1C1-43FD-8A06-EC86945766E8}"/>
              </a:ext>
            </a:extLst>
          </p:cNvPr>
          <p:cNvGraphicFramePr>
            <a:graphicFrameLocks noGrp="1"/>
          </p:cNvGraphicFramePr>
          <p:nvPr/>
        </p:nvGraphicFramePr>
        <p:xfrm>
          <a:off x="339613" y="2413438"/>
          <a:ext cx="11387579" cy="9105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0018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5705875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4001686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5MEE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1942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GET /</a:t>
                      </a:r>
                      <a:r>
                        <a:rPr lang="en-US" sz="1200" u="none" strike="noStrike" err="1">
                          <a:effectLst/>
                        </a:rPr>
                        <a:t>mecplatforms</a:t>
                      </a:r>
                      <a:endParaRPr lang="en-US" sz="1200" b="0" i="0" u="none" strike="noStrike">
                        <a:solidFill>
                          <a:srgbClr val="1F2328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53345" marR="5927" marT="592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Returns a list of optimal MEC Platforms where you can register your deployed application. You can choose to search without passing any of the inputs </a:t>
                      </a:r>
                      <a:r>
                        <a:rPr lang="en-U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paramaters</a:t>
                      </a:r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or a combination of Service Profile, Region, subscriber density or </a:t>
                      </a:r>
                      <a:r>
                        <a:rPr lang="en-U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UEIdentity</a:t>
                      </a:r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ordered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by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location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can be done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filter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by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(active/inactive/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unknown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)?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there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any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other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call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used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688926863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7B950F40-A55D-41CE-B17F-87862B8CA414}"/>
              </a:ext>
            </a:extLst>
          </p:cNvPr>
          <p:cNvGraphicFramePr>
            <a:graphicFrameLocks noGrp="1"/>
          </p:cNvGraphicFramePr>
          <p:nvPr/>
        </p:nvGraphicFramePr>
        <p:xfrm>
          <a:off x="339612" y="3724295"/>
          <a:ext cx="11387579" cy="9105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26225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4759668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4001686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EXRA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1942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>
                          <a:effectLst/>
                        </a:rPr>
                        <a:t>POST /</a:t>
                      </a:r>
                      <a:r>
                        <a:rPr lang="en-US" sz="1200" u="none" strike="noStrike" err="1">
                          <a:effectLst/>
                        </a:rPr>
                        <a:t>api</a:t>
                      </a:r>
                      <a:r>
                        <a:rPr lang="en-US" sz="1200" u="none" strike="noStrike">
                          <a:effectLst/>
                        </a:rPr>
                        <a:t>/v1/auth/ctrl/</a:t>
                      </a:r>
                      <a:r>
                        <a:rPr lang="en-US" sz="1200" u="none" strike="noStrike" err="1">
                          <a:effectLst/>
                        </a:rPr>
                        <a:t>ShowCloudlet</a:t>
                      </a:r>
                      <a:r>
                        <a:rPr lang="en-US" sz="1200" u="none" strike="noStrike">
                          <a:effectLst/>
                        </a:rPr>
                        <a:t> </a:t>
                      </a:r>
                      <a:endParaRPr lang="en-US" sz="1200" b="0" i="0" u="none" strike="noStrike">
                        <a:solidFill>
                          <a:srgbClr val="1F2328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Show Cloudlets. Lists all the cloudlets managed from Edge Controller.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response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ordered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by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location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can be done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filter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by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(active/inactive/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unknown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)?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there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any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other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call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used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688926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951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7F6A0CD-D918-CF4E-AAE6-9E1C20530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502CA15-6B26-164B-930D-1E676237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9179587" cy="427304"/>
          </a:xfrm>
        </p:spPr>
        <p:txBody>
          <a:bodyPr/>
          <a:lstStyle/>
          <a:p>
            <a:r>
              <a:rPr lang="es-ES"/>
              <a:t>Intents </a:t>
            </a:r>
            <a:r>
              <a:rPr lang="es-ES" err="1"/>
              <a:t>analysis</a:t>
            </a:r>
            <a:r>
              <a:rPr lang="es-ES"/>
              <a:t>: </a:t>
            </a:r>
            <a:r>
              <a:rPr lang="es-ES" err="1"/>
              <a:t>Intent</a:t>
            </a:r>
            <a:r>
              <a:rPr lang="es-ES"/>
              <a:t> 5.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5048598-BCE9-9946-BC95-649127F2C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1" y="366676"/>
            <a:ext cx="3704934" cy="198438"/>
          </a:xfrm>
        </p:spPr>
        <p:txBody>
          <a:bodyPr/>
          <a:lstStyle/>
          <a:p>
            <a:r>
              <a:rPr lang="es-ES"/>
              <a:t>CAMARA EDGE CLOUD STATUS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9EBFD337-F200-4631-A280-35BB032C397C}"/>
              </a:ext>
            </a:extLst>
          </p:cNvPr>
          <p:cNvGraphicFramePr>
            <a:graphicFrameLocks noGrp="1"/>
          </p:cNvGraphicFramePr>
          <p:nvPr/>
        </p:nvGraphicFramePr>
        <p:xfrm>
          <a:off x="339614" y="1274266"/>
          <a:ext cx="11387578" cy="910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50372">
                  <a:extLst>
                    <a:ext uri="{9D8B030D-6E8A-4147-A177-3AD203B41FA5}">
                      <a16:colId xmlns:a16="http://schemas.microsoft.com/office/drawing/2014/main" val="513765293"/>
                    </a:ext>
                  </a:extLst>
                </a:gridCol>
                <a:gridCol w="461913">
                  <a:extLst>
                    <a:ext uri="{9D8B030D-6E8A-4147-A177-3AD203B41FA5}">
                      <a16:colId xmlns:a16="http://schemas.microsoft.com/office/drawing/2014/main" val="2061089843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2633020422"/>
                    </a:ext>
                  </a:extLst>
                </a:gridCol>
                <a:gridCol w="433633">
                  <a:extLst>
                    <a:ext uri="{9D8B030D-6E8A-4147-A177-3AD203B41FA5}">
                      <a16:colId xmlns:a16="http://schemas.microsoft.com/office/drawing/2014/main" val="3929672685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949742530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1723892966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3686096535"/>
                    </a:ext>
                  </a:extLst>
                </a:gridCol>
                <a:gridCol w="494006">
                  <a:extLst>
                    <a:ext uri="{9D8B030D-6E8A-4147-A177-3AD203B41FA5}">
                      <a16:colId xmlns:a16="http://schemas.microsoft.com/office/drawing/2014/main" val="3424154685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u="none" strike="noStrike" err="1">
                          <a:effectLst/>
                        </a:rPr>
                        <a:t>Developer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r>
                        <a:rPr lang="es-ES" sz="1200" b="1" u="none" strike="noStrike">
                          <a:effectLst/>
                        </a:rPr>
                        <a:t>: </a:t>
                      </a:r>
                      <a:r>
                        <a:rPr lang="es-ES" sz="1200" b="1" u="none" strike="noStrike" err="1">
                          <a:effectLst/>
                        </a:rPr>
                        <a:t>Provisioning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endParaRPr lang="es-ES" sz="1200" b="1" i="0" u="none" strike="noStrike">
                        <a:solidFill>
                          <a:srgbClr val="1F2328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5SED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5MEE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EXRA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EXRC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EXCA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EXSM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GMEC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054067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b="1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 "I can ask the operator to provision my application server to the optimal MEC for a specific terminal, taking into account connectivity, resources (e.g. vCPU, Memory, network interfaces, storage, GPU) shortest network path, cost, network load, MEC platform load, application privacy considerations etc." </a:t>
                      </a:r>
                    </a:p>
                  </a:txBody>
                  <a:tcPr marL="95250" marR="6350" marT="635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515963"/>
                  </a:ext>
                </a:extLst>
              </a:tr>
            </a:tbl>
          </a:graphicData>
        </a:graphic>
      </p:graphicFrame>
      <p:graphicFrame>
        <p:nvGraphicFramePr>
          <p:cNvPr id="17" name="Tabla 16">
            <a:extLst>
              <a:ext uri="{FF2B5EF4-FFF2-40B4-BE49-F238E27FC236}">
                <a16:creationId xmlns:a16="http://schemas.microsoft.com/office/drawing/2014/main" id="{19757550-D1C1-43FD-8A06-EC86945766E8}"/>
              </a:ext>
            </a:extLst>
          </p:cNvPr>
          <p:cNvGraphicFramePr>
            <a:graphicFrameLocks noGrp="1"/>
          </p:cNvGraphicFramePr>
          <p:nvPr/>
        </p:nvGraphicFramePr>
        <p:xfrm>
          <a:off x="558799" y="2258400"/>
          <a:ext cx="11236252" cy="11238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02271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2285473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3948508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5MEE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/mecplatforms\?UEIdentityType=[a-zA-Z0-9-]*\&amp;UEIdentity=[a-zA-Z0-9.-]*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en-U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3345" marR="5927" marT="592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 the optimal MEC platform for a given UE identifier</a:t>
                      </a: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may use this input parameters:</a:t>
                      </a:r>
                    </a:p>
                    <a:p>
                      <a:pPr algn="l" fontAlgn="b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region,zone,serviceProfileId,subscriberDensity,</a:t>
                      </a:r>
                    </a:p>
                    <a:p>
                      <a:pPr algn="l" fontAlgn="b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UEIdentityType,UEIdentity</a:t>
                      </a:r>
                    </a:p>
                    <a:p>
                      <a:pPr algn="l" fontAlgn="b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This method does not cover provision, which API method can be invoked to trigger provision?</a:t>
                      </a: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688926863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7B950F40-A55D-41CE-B17F-87862B8CA414}"/>
              </a:ext>
            </a:extLst>
          </p:cNvPr>
          <p:cNvGraphicFramePr>
            <a:graphicFrameLocks noGrp="1"/>
          </p:cNvGraphicFramePr>
          <p:nvPr/>
        </p:nvGraphicFramePr>
        <p:xfrm>
          <a:off x="553536" y="3475704"/>
          <a:ext cx="11230989" cy="189814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90112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4694218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3946659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186163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EXRA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39049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 /api/v1/auth/ctrl/CreateApp</a:t>
                      </a: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</a:rPr>
                        <a:t>Create Application. Creates a definition for an application for Cloudlet deployment. It supports autoprovision policies triggered in combination with </a:t>
                      </a:r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findcloudlet</a:t>
                      </a: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requires also autoprovision policy to trigger auto app instance.</a:t>
                      </a:r>
                    </a:p>
                    <a:p>
                      <a:pPr algn="l" fontAlgn="b"/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688926863"/>
                  </a:ext>
                </a:extLst>
              </a:tr>
              <a:tr h="553561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 /</a:t>
                      </a:r>
                      <a:r>
                        <a:rPr lang="en-U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/v1/auth/ctrl/</a:t>
                      </a:r>
                      <a:r>
                        <a:rPr lang="en-U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CreateAppInst</a:t>
                      </a:r>
                      <a:endParaRPr lang="en-U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ctr"/>
                      <a:endParaRPr lang="en-U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Create Application Instance. Creates an instance of an App on a Cloudlet where it is defined by an App plus a </a:t>
                      </a:r>
                      <a:r>
                        <a:rPr lang="en-US" sz="1000" b="0" i="0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ClusterInst</a:t>
                      </a:r>
                      <a:r>
                        <a:rPr lang="en-US" sz="10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 key. Many of the fields here are inherited from the App definition</a:t>
                      </a:r>
                      <a:endParaRPr lang="es-ES" sz="1000" b="0" i="0" kern="1200">
                        <a:solidFill>
                          <a:srgbClr val="3B415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API user needs to specify the cloudlet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manually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where to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instantiate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the app,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may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use external data to make that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decision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2009892255"/>
                  </a:ext>
                </a:extLst>
              </a:tr>
              <a:tr h="6477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 /v1/findcloudlet</a:t>
                      </a: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 the best application service running on a cloudlet in the Edge Cloud for the client to use, based on proximity and other policies. It may trigger autoprovision of app instance in case autoprovision policy is in place</a:t>
                      </a: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 invoked from UE nomally: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Input parameters: </a:t>
                      </a:r>
                      <a:r>
                        <a:rPr lang="es-ES" sz="1000">
                          <a:effectLst/>
                        </a:rPr>
                        <a:t>gps_location, additionalProp1-3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>
                          <a:effectLst/>
                        </a:rPr>
                        <a:t>Prerequsite autoprovision policy configured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>
                          <a:effectLst/>
                        </a:rPr>
                        <a:t>By default it uses geo proximity and no other considerations.</a:t>
                      </a:r>
                    </a:p>
                    <a:p>
                      <a:pPr algn="l" fontAlgn="b"/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4057639023"/>
                  </a:ext>
                </a:extLst>
              </a:tr>
            </a:tbl>
          </a:graphicData>
        </a:graphic>
      </p:graphicFrame>
      <p:graphicFrame>
        <p:nvGraphicFramePr>
          <p:cNvPr id="9" name="Tabla 16">
            <a:extLst>
              <a:ext uri="{FF2B5EF4-FFF2-40B4-BE49-F238E27FC236}">
                <a16:creationId xmlns:a16="http://schemas.microsoft.com/office/drawing/2014/main" id="{EF290B07-326B-ADB7-BAAD-8DF95A675EAF}"/>
              </a:ext>
            </a:extLst>
          </p:cNvPr>
          <p:cNvGraphicFramePr>
            <a:graphicFrameLocks noGrp="1"/>
          </p:cNvGraphicFramePr>
          <p:nvPr/>
        </p:nvGraphicFramePr>
        <p:xfrm>
          <a:off x="553536" y="5519757"/>
          <a:ext cx="10989646" cy="7040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00267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4820197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3669182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195191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GMEC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37929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 </a:t>
                      </a:r>
                      <a:r>
                        <a:rPr lang="es-ES" sz="11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/application/lcm/{appId}</a:t>
                      </a:r>
                      <a:endParaRPr lang="en-US" sz="11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3345" marR="5927" marT="5927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Instantiates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application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OP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zone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Details about application and zones where application instance should be created. Field 'operator' and '</a:t>
                      </a:r>
                      <a:r>
                        <a:rPr lang="en-U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opCountry</a:t>
                      </a:r>
                      <a:r>
                        <a:rPr lang="en-U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 should be specified if the zone belongs to a partner OP.</a:t>
                      </a:r>
                      <a:endParaRPr lang="es-ES" sz="110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This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instantiate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app.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Which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used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identify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optimal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MEC?</a:t>
                      </a:r>
                    </a:p>
                    <a:p>
                      <a:pPr algn="l" fontAlgn="b"/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Does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take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into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account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intent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1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options</a:t>
                      </a:r>
                      <a:r>
                        <a:rPr lang="es-ES" sz="11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688926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6452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7F6A0CD-D918-CF4E-AAE6-9E1C20530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502CA15-6B26-164B-930D-1E676237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9179587" cy="427304"/>
          </a:xfrm>
        </p:spPr>
        <p:txBody>
          <a:bodyPr/>
          <a:lstStyle/>
          <a:p>
            <a:r>
              <a:rPr lang="es-ES"/>
              <a:t>Intents </a:t>
            </a:r>
            <a:r>
              <a:rPr lang="es-ES" err="1"/>
              <a:t>analysis</a:t>
            </a:r>
            <a:r>
              <a:rPr lang="es-ES"/>
              <a:t>: </a:t>
            </a:r>
            <a:r>
              <a:rPr lang="es-ES" err="1"/>
              <a:t>Intent</a:t>
            </a:r>
            <a:r>
              <a:rPr lang="es-ES"/>
              <a:t> 7.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5048598-BCE9-9946-BC95-649127F2C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1" y="366676"/>
            <a:ext cx="3704934" cy="198438"/>
          </a:xfrm>
        </p:spPr>
        <p:txBody>
          <a:bodyPr/>
          <a:lstStyle/>
          <a:p>
            <a:r>
              <a:rPr lang="es-ES"/>
              <a:t>CAMARA EDGE CLOUD STATUS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9EBFD337-F200-4631-A280-35BB032C397C}"/>
              </a:ext>
            </a:extLst>
          </p:cNvPr>
          <p:cNvGraphicFramePr>
            <a:graphicFrameLocks noGrp="1"/>
          </p:cNvGraphicFramePr>
          <p:nvPr/>
        </p:nvGraphicFramePr>
        <p:xfrm>
          <a:off x="386006" y="998412"/>
          <a:ext cx="11387578" cy="9105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50372">
                  <a:extLst>
                    <a:ext uri="{9D8B030D-6E8A-4147-A177-3AD203B41FA5}">
                      <a16:colId xmlns:a16="http://schemas.microsoft.com/office/drawing/2014/main" val="513765293"/>
                    </a:ext>
                  </a:extLst>
                </a:gridCol>
                <a:gridCol w="461913">
                  <a:extLst>
                    <a:ext uri="{9D8B030D-6E8A-4147-A177-3AD203B41FA5}">
                      <a16:colId xmlns:a16="http://schemas.microsoft.com/office/drawing/2014/main" val="2061089843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2633020422"/>
                    </a:ext>
                  </a:extLst>
                </a:gridCol>
                <a:gridCol w="433633">
                  <a:extLst>
                    <a:ext uri="{9D8B030D-6E8A-4147-A177-3AD203B41FA5}">
                      <a16:colId xmlns:a16="http://schemas.microsoft.com/office/drawing/2014/main" val="3929672685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949742530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1723892966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3686096535"/>
                    </a:ext>
                  </a:extLst>
                </a:gridCol>
                <a:gridCol w="494006">
                  <a:extLst>
                    <a:ext uri="{9D8B030D-6E8A-4147-A177-3AD203B41FA5}">
                      <a16:colId xmlns:a16="http://schemas.microsoft.com/office/drawing/2014/main" val="3424154685"/>
                    </a:ext>
                  </a:extLst>
                </a:gridCol>
              </a:tblGrid>
              <a:tr h="355805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u="none" strike="noStrike" err="1">
                          <a:effectLst/>
                        </a:rPr>
                        <a:t>Developer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r>
                        <a:rPr lang="es-ES" sz="1200" b="1" u="none" strike="noStrike">
                          <a:effectLst/>
                        </a:rPr>
                        <a:t>: </a:t>
                      </a:r>
                      <a:r>
                        <a:rPr lang="es-ES" sz="1200" b="1" u="none" strike="noStrike" err="1">
                          <a:effectLst/>
                        </a:rPr>
                        <a:t>Provisioning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endParaRPr lang="es-ES" sz="1200" b="1" i="0" u="none" strike="noStrike">
                        <a:solidFill>
                          <a:srgbClr val="1F2328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5SED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5MEE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EXRA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EXRC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EXCA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EXSM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GMEC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054067"/>
                  </a:ext>
                </a:extLst>
              </a:tr>
              <a:tr h="554733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 “I can ask the operator to store artifacts e.g., container images or VM images and manifests describing required resources, Helm charts etc”</a:t>
                      </a:r>
                    </a:p>
                  </a:txBody>
                  <a:tcPr marL="952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852413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7B950F40-A55D-41CE-B17F-87862B8CA414}"/>
              </a:ext>
            </a:extLst>
          </p:cNvPr>
          <p:cNvGraphicFramePr>
            <a:graphicFrameLocks noGrp="1"/>
          </p:cNvGraphicFramePr>
          <p:nvPr/>
        </p:nvGraphicFramePr>
        <p:xfrm>
          <a:off x="432962" y="3039659"/>
          <a:ext cx="11387579" cy="23795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26225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4759668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4001686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GMEC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1942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 </a:t>
                      </a:r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/</a:t>
                      </a:r>
                      <a:r>
                        <a:rPr lang="es-ES" sz="1200" b="0" i="0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artifact</a:t>
                      </a:r>
                      <a:endParaRPr lang="en-US" sz="1200" b="0" i="0" kern="1200">
                        <a:solidFill>
                          <a:srgbClr val="3B415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</a:rPr>
                        <a:t>Uploads application artifact on an OP. Artifact is a zip file containing scripts and/or packaging files like Terraform or Helm which are required to create an instance of an application.</a:t>
                      </a: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 application can consist of multiple components. App providers are allowed to define seperate artifacts for each component or they could define a consolidated artifact at application level.</a:t>
                      </a:r>
                    </a:p>
                    <a:p>
                      <a:pPr algn="l" fontAlgn="b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Returns ArtifactId</a:t>
                      </a: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688926863"/>
                  </a:ext>
                </a:extLst>
              </a:tr>
              <a:tr h="19424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 </a:t>
                      </a:r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/files</a:t>
                      </a:r>
                      <a:endParaRPr lang="en-US" sz="1200" b="0" i="0" kern="1200">
                        <a:solidFill>
                          <a:srgbClr val="3B415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Uploads an image file. Application provider uses this </a:t>
                      </a:r>
                      <a:r>
                        <a:rPr lang="en-US" sz="1200" b="0" i="0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api</a:t>
                      </a:r>
                      <a:r>
                        <a:rPr lang="en-U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 to onboard an application image to an OP.</a:t>
                      </a: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Includes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parameters:</a:t>
                      </a:r>
                    </a:p>
                    <a:p>
                      <a:pPr algn="l" fontAlgn="b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fileType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: </a:t>
                      </a:r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Indicate if the file is Container image or VM image (QCOW2)</a:t>
                      </a:r>
                    </a:p>
                    <a:p>
                      <a:pPr algn="l" fontAlgn="b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imgOSType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: </a:t>
                      </a:r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Base OS for the image. Currently only “Linux” is supported</a:t>
                      </a:r>
                    </a:p>
                    <a:p>
                      <a:pPr algn="l" fontAlgn="b"/>
                      <a:r>
                        <a:rPr lang="en-U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Returns </a:t>
                      </a:r>
                      <a:r>
                        <a:rPr lang="en-U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fileId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35939900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0805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7F6A0CD-D918-CF4E-AAE6-9E1C20530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502CA15-6B26-164B-930D-1E676237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9179587" cy="427304"/>
          </a:xfrm>
        </p:spPr>
        <p:txBody>
          <a:bodyPr/>
          <a:lstStyle/>
          <a:p>
            <a:r>
              <a:rPr lang="es-ES"/>
              <a:t>Intents </a:t>
            </a:r>
            <a:r>
              <a:rPr lang="es-ES" err="1"/>
              <a:t>analysis</a:t>
            </a:r>
            <a:r>
              <a:rPr lang="es-ES"/>
              <a:t>: </a:t>
            </a:r>
            <a:r>
              <a:rPr lang="es-ES" err="1"/>
              <a:t>Intent</a:t>
            </a:r>
            <a:r>
              <a:rPr lang="es-ES"/>
              <a:t> 21. (Very similar to </a:t>
            </a:r>
            <a:r>
              <a:rPr lang="es-ES" err="1"/>
              <a:t>intent</a:t>
            </a:r>
            <a:r>
              <a:rPr lang="es-ES"/>
              <a:t> 20)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5048598-BCE9-9946-BC95-649127F2C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1" y="366676"/>
            <a:ext cx="3704934" cy="198438"/>
          </a:xfrm>
        </p:spPr>
        <p:txBody>
          <a:bodyPr/>
          <a:lstStyle/>
          <a:p>
            <a:r>
              <a:rPr lang="es-ES"/>
              <a:t>CAMARA EDGE CLOUD STATUS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9EBFD337-F200-4631-A280-35BB032C397C}"/>
              </a:ext>
            </a:extLst>
          </p:cNvPr>
          <p:cNvGraphicFramePr>
            <a:graphicFrameLocks noGrp="1"/>
          </p:cNvGraphicFramePr>
          <p:nvPr/>
        </p:nvGraphicFramePr>
        <p:xfrm>
          <a:off x="354570" y="1117857"/>
          <a:ext cx="11387578" cy="728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50372">
                  <a:extLst>
                    <a:ext uri="{9D8B030D-6E8A-4147-A177-3AD203B41FA5}">
                      <a16:colId xmlns:a16="http://schemas.microsoft.com/office/drawing/2014/main" val="513765293"/>
                    </a:ext>
                  </a:extLst>
                </a:gridCol>
                <a:gridCol w="461913">
                  <a:extLst>
                    <a:ext uri="{9D8B030D-6E8A-4147-A177-3AD203B41FA5}">
                      <a16:colId xmlns:a16="http://schemas.microsoft.com/office/drawing/2014/main" val="2061089843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2633020422"/>
                    </a:ext>
                  </a:extLst>
                </a:gridCol>
                <a:gridCol w="433633">
                  <a:extLst>
                    <a:ext uri="{9D8B030D-6E8A-4147-A177-3AD203B41FA5}">
                      <a16:colId xmlns:a16="http://schemas.microsoft.com/office/drawing/2014/main" val="3929672685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949742530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1723892966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3686096535"/>
                    </a:ext>
                  </a:extLst>
                </a:gridCol>
                <a:gridCol w="494006">
                  <a:extLst>
                    <a:ext uri="{9D8B030D-6E8A-4147-A177-3AD203B41FA5}">
                      <a16:colId xmlns:a16="http://schemas.microsoft.com/office/drawing/2014/main" val="3424154685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u="none" strike="noStrike">
                          <a:effectLst/>
                        </a:rPr>
                        <a:t>Developer intents: Runtime intents</a:t>
                      </a:r>
                      <a:endParaRPr lang="es-ES" sz="1200" b="1" i="0" u="none" strike="noStrike">
                        <a:solidFill>
                          <a:srgbClr val="1F2328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5SED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5MEE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EXRA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EXRC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EXCA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EXSM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GMEC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054067"/>
                  </a:ext>
                </a:extLst>
              </a:tr>
              <a:tr h="234730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b="1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 "I can discover the optimal application service endpoint for a specific terminal, taking into account mobility events, connectivity, shortest network path, cost, network load, MEC platform load etc." </a:t>
                      </a:r>
                    </a:p>
                  </a:txBody>
                  <a:tcPr marL="95250" marR="6350" marT="6350" marB="0" anchor="ctr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515963"/>
                  </a:ext>
                </a:extLst>
              </a:tr>
            </a:tbl>
          </a:graphicData>
        </a:graphic>
      </p:graphicFrame>
      <p:graphicFrame>
        <p:nvGraphicFramePr>
          <p:cNvPr id="17" name="Tabla 16">
            <a:extLst>
              <a:ext uri="{FF2B5EF4-FFF2-40B4-BE49-F238E27FC236}">
                <a16:creationId xmlns:a16="http://schemas.microsoft.com/office/drawing/2014/main" id="{19757550-D1C1-43FD-8A06-EC86945766E8}"/>
              </a:ext>
            </a:extLst>
          </p:cNvPr>
          <p:cNvGraphicFramePr>
            <a:graphicFrameLocks noGrp="1"/>
          </p:cNvGraphicFramePr>
          <p:nvPr/>
        </p:nvGraphicFramePr>
        <p:xfrm>
          <a:off x="558799" y="2382574"/>
          <a:ext cx="11236252" cy="11238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02271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2285473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3948508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5MEE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 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/mecplatforms\?UEIdentityType=[a-zA-Z0-9-]*\&amp;UEIdentity=[a-zA-Z0-9.-]*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en-U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3345" marR="5927" marT="592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 the optimal MEC platform for a given UE identifier</a:t>
                      </a: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may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use this input parameters:</a:t>
                      </a:r>
                    </a:p>
                    <a:p>
                      <a:pPr algn="l" fontAlgn="b"/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region,zone,serviceProfileId,subscriberDensity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</a:p>
                    <a:p>
                      <a:pPr algn="l" fontAlgn="b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UEIdentityType,UEIdentity1</a:t>
                      </a:r>
                    </a:p>
                    <a:p>
                      <a:pPr algn="l" fontAlgn="b"/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b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Any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considerations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mobility events?</a:t>
                      </a: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688926863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7B950F40-A55D-41CE-B17F-87862B8CA414}"/>
              </a:ext>
            </a:extLst>
          </p:cNvPr>
          <p:cNvGraphicFramePr>
            <a:graphicFrameLocks noGrp="1"/>
          </p:cNvGraphicFramePr>
          <p:nvPr/>
        </p:nvGraphicFramePr>
        <p:xfrm>
          <a:off x="589552" y="3895733"/>
          <a:ext cx="11230989" cy="187441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90112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4694218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3946659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186163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EXRA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6477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 /v1/</a:t>
                      </a:r>
                      <a:r>
                        <a:rPr lang="en-U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findcloudlet</a:t>
                      </a:r>
                      <a:endParaRPr lang="en-U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 the best application service running on a cloudlet in the Edge Cloud for the client to use, based on proximity and other policies. It may trigger </a:t>
                      </a:r>
                      <a:r>
                        <a:rPr lang="en-U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autoprovision</a:t>
                      </a:r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of app instance in case </a:t>
                      </a:r>
                      <a:r>
                        <a:rPr lang="en-U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autoprovision</a:t>
                      </a:r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policy is in place, by default only detects optimal MEC where the app was already instantiated</a:t>
                      </a: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Method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invoked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UE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nomally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Input parameters: </a:t>
                      </a:r>
                      <a:r>
                        <a:rPr lang="es-ES" sz="1000" err="1">
                          <a:effectLst/>
                        </a:rPr>
                        <a:t>gps_location</a:t>
                      </a:r>
                      <a:r>
                        <a:rPr lang="es-ES" sz="1000">
                          <a:effectLst/>
                        </a:rPr>
                        <a:t>, additionalProp1-3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 err="1">
                          <a:effectLst/>
                        </a:rPr>
                        <a:t>Prerequsite</a:t>
                      </a:r>
                      <a:r>
                        <a:rPr lang="es-ES" sz="1000">
                          <a:effectLst/>
                        </a:rPr>
                        <a:t> </a:t>
                      </a:r>
                      <a:r>
                        <a:rPr lang="es-ES" sz="1000" err="1">
                          <a:effectLst/>
                        </a:rPr>
                        <a:t>autoprovision</a:t>
                      </a:r>
                      <a:r>
                        <a:rPr lang="es-ES" sz="1000">
                          <a:effectLst/>
                        </a:rPr>
                        <a:t> policy </a:t>
                      </a:r>
                      <a:r>
                        <a:rPr lang="es-ES" sz="1000" err="1">
                          <a:effectLst/>
                        </a:rPr>
                        <a:t>configured</a:t>
                      </a:r>
                      <a:endParaRPr lang="es-ES" sz="1000">
                        <a:effectLst/>
                      </a:endParaRP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>
                          <a:effectLst/>
                        </a:rPr>
                        <a:t>By default </a:t>
                      </a:r>
                      <a:r>
                        <a:rPr lang="es-ES" sz="1000" err="1">
                          <a:effectLst/>
                        </a:rPr>
                        <a:t>it</a:t>
                      </a:r>
                      <a:r>
                        <a:rPr lang="es-ES" sz="1000">
                          <a:effectLst/>
                        </a:rPr>
                        <a:t> uses geo </a:t>
                      </a:r>
                      <a:r>
                        <a:rPr lang="es-ES" sz="1000" err="1">
                          <a:effectLst/>
                        </a:rPr>
                        <a:t>proximity</a:t>
                      </a:r>
                      <a:r>
                        <a:rPr lang="es-ES" sz="1000">
                          <a:effectLst/>
                        </a:rPr>
                        <a:t> and no other </a:t>
                      </a:r>
                      <a:r>
                        <a:rPr lang="es-ES" sz="1000" err="1">
                          <a:effectLst/>
                        </a:rPr>
                        <a:t>considerations</a:t>
                      </a:r>
                      <a:r>
                        <a:rPr lang="es-ES" sz="1000">
                          <a:effectLst/>
                        </a:rPr>
                        <a:t>.</a:t>
                      </a:r>
                    </a:p>
                    <a:p>
                      <a:pPr algn="l" fontAlgn="b"/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4057639023"/>
                  </a:ext>
                </a:extLst>
              </a:tr>
              <a:tr h="6477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 /v1/</a:t>
                      </a:r>
                      <a:r>
                        <a:rPr lang="en-U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getappinstlist</a:t>
                      </a:r>
                      <a:endParaRPr lang="en-U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Like </a:t>
                      </a:r>
                      <a:r>
                        <a:rPr lang="en-U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FindCloudlet</a:t>
                      </a:r>
                      <a:r>
                        <a:rPr lang="en-U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but returns a short list of the best instances instead of a single result, allowing the client to choose based on its own criteria, or maintain several parallel connections to different sites.</a:t>
                      </a: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Input parameters: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gps_location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additionalProp1-3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does not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detect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shortest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network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path directly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may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be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used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measure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latency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from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UE to available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MECs</a:t>
                      </a: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Any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considerations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0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</a:t>
                      </a:r>
                      <a:r>
                        <a:rPr lang="es-ES" sz="1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mobility events?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ES" sz="10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299920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5371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7F6A0CD-D918-CF4E-AAE6-9E1C20530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502CA15-6B26-164B-930D-1E676237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9179587" cy="427304"/>
          </a:xfrm>
        </p:spPr>
        <p:txBody>
          <a:bodyPr/>
          <a:lstStyle/>
          <a:p>
            <a:r>
              <a:rPr lang="es-ES"/>
              <a:t>Intents </a:t>
            </a:r>
            <a:r>
              <a:rPr lang="es-ES" err="1"/>
              <a:t>analysis</a:t>
            </a:r>
            <a:r>
              <a:rPr lang="es-ES"/>
              <a:t>: </a:t>
            </a:r>
            <a:r>
              <a:rPr lang="es-ES" err="1"/>
              <a:t>Intent</a:t>
            </a:r>
            <a:r>
              <a:rPr lang="es-ES"/>
              <a:t> 18.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5048598-BCE9-9946-BC95-649127F2C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1" y="366676"/>
            <a:ext cx="3704934" cy="198438"/>
          </a:xfrm>
        </p:spPr>
        <p:txBody>
          <a:bodyPr/>
          <a:lstStyle/>
          <a:p>
            <a:r>
              <a:rPr lang="es-ES"/>
              <a:t>CAMARA EDGE CLOUD STATUS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9EBFD337-F200-4631-A280-35BB032C397C}"/>
              </a:ext>
            </a:extLst>
          </p:cNvPr>
          <p:cNvGraphicFramePr>
            <a:graphicFrameLocks noGrp="1"/>
          </p:cNvGraphicFramePr>
          <p:nvPr/>
        </p:nvGraphicFramePr>
        <p:xfrm>
          <a:off x="386006" y="998412"/>
          <a:ext cx="11387578" cy="6949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89127">
                  <a:extLst>
                    <a:ext uri="{9D8B030D-6E8A-4147-A177-3AD203B41FA5}">
                      <a16:colId xmlns:a16="http://schemas.microsoft.com/office/drawing/2014/main" val="513765293"/>
                    </a:ext>
                  </a:extLst>
                </a:gridCol>
                <a:gridCol w="523158">
                  <a:extLst>
                    <a:ext uri="{9D8B030D-6E8A-4147-A177-3AD203B41FA5}">
                      <a16:colId xmlns:a16="http://schemas.microsoft.com/office/drawing/2014/main" val="2061089843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2633020422"/>
                    </a:ext>
                  </a:extLst>
                </a:gridCol>
                <a:gridCol w="433633">
                  <a:extLst>
                    <a:ext uri="{9D8B030D-6E8A-4147-A177-3AD203B41FA5}">
                      <a16:colId xmlns:a16="http://schemas.microsoft.com/office/drawing/2014/main" val="3929672685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949742530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1723892966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3686096535"/>
                    </a:ext>
                  </a:extLst>
                </a:gridCol>
                <a:gridCol w="494006">
                  <a:extLst>
                    <a:ext uri="{9D8B030D-6E8A-4147-A177-3AD203B41FA5}">
                      <a16:colId xmlns:a16="http://schemas.microsoft.com/office/drawing/2014/main" val="3424154685"/>
                    </a:ext>
                  </a:extLst>
                </a:gridCol>
              </a:tblGrid>
              <a:tr h="27155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u="none" strike="noStrike" err="1">
                          <a:effectLst/>
                        </a:rPr>
                        <a:t>Developer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r>
                        <a:rPr lang="es-ES" sz="1200" b="1" u="none" strike="noStrike">
                          <a:effectLst/>
                        </a:rPr>
                        <a:t>: </a:t>
                      </a:r>
                      <a:r>
                        <a:rPr lang="es-ES" sz="1200" b="1" u="none" strike="noStrike" err="1">
                          <a:effectLst/>
                        </a:rPr>
                        <a:t>Provisioning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endParaRPr lang="es-ES" sz="1200" b="1" i="0" u="none" strike="noStrike">
                        <a:solidFill>
                          <a:srgbClr val="1F2328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5SED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5MEE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EXRA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EXRC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EXCA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EXSM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GMEC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054067"/>
                  </a:ext>
                </a:extLst>
              </a:tr>
              <a:tr h="423371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 "I can ask the operator to terminate the running instance of my application"</a:t>
                      </a:r>
                    </a:p>
                  </a:txBody>
                  <a:tcPr marL="952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852413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7B950F40-A55D-41CE-B17F-87862B8CA414}"/>
              </a:ext>
            </a:extLst>
          </p:cNvPr>
          <p:cNvGraphicFramePr>
            <a:graphicFrameLocks noGrp="1"/>
          </p:cNvGraphicFramePr>
          <p:nvPr/>
        </p:nvGraphicFramePr>
        <p:xfrm>
          <a:off x="432962" y="3039659"/>
          <a:ext cx="11387579" cy="9105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00371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3585522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4001686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GMEC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19424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DELETE /application/</a:t>
                      </a:r>
                      <a:r>
                        <a:rPr lang="es-ES" sz="1200" b="0" i="0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lcm</a:t>
                      </a:r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/{</a:t>
                      </a:r>
                      <a:r>
                        <a:rPr lang="es-ES" sz="1200" b="0" i="0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appId</a:t>
                      </a:r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}/instance/{</a:t>
                      </a:r>
                      <a:r>
                        <a:rPr lang="es-ES" sz="1200" b="0" i="0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appInstanceId</a:t>
                      </a:r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}/zone/{</a:t>
                      </a:r>
                      <a:r>
                        <a:rPr lang="es-ES" sz="1200" b="0" i="0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zoneId</a:t>
                      </a:r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}</a:t>
                      </a:r>
                      <a:endParaRPr lang="en-US" sz="1200" b="0" i="0" kern="1200">
                        <a:solidFill>
                          <a:srgbClr val="3B415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b="0" i="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</a:rPr>
                        <a:t>Terminate</a:t>
                      </a:r>
                      <a:r>
                        <a:rPr lang="es-ES" sz="1200" b="0" i="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</a:rPr>
                        <a:t> an application instance on a partner OP zone.</a:t>
                      </a:r>
                      <a:endParaRPr lang="en-US" sz="1200" b="0" i="0">
                        <a:solidFill>
                          <a:srgbClr val="3B415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</a:rPr>
                        <a:t>Required parameters:</a:t>
                      </a:r>
                    </a:p>
                    <a:p>
                      <a:pPr algn="l" fontAlgn="b"/>
                      <a:r>
                        <a:rPr lang="en-US" sz="1200" b="0" i="0" u="none" strike="noStrike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Appid</a:t>
                      </a:r>
                      <a:r>
                        <a:rPr lang="en-US" sz="1200" b="0" i="0" u="none" strike="noStrike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200" b="0" i="0" u="none" strike="noStrike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appinstanceId</a:t>
                      </a:r>
                      <a:r>
                        <a:rPr lang="en-US" sz="1200" b="0" i="0" u="none" strike="noStrike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 and </a:t>
                      </a:r>
                      <a:r>
                        <a:rPr lang="en-US" sz="1200" b="0" i="0" u="none" strike="noStrike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zoneId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688926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7635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7F6A0CD-D918-CF4E-AAE6-9E1C20530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502CA15-6B26-164B-930D-1E676237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9179587" cy="427304"/>
          </a:xfrm>
        </p:spPr>
        <p:txBody>
          <a:bodyPr/>
          <a:lstStyle/>
          <a:p>
            <a:r>
              <a:rPr lang="es-ES"/>
              <a:t>Intents </a:t>
            </a:r>
            <a:r>
              <a:rPr lang="es-ES" err="1"/>
              <a:t>analysis</a:t>
            </a:r>
            <a:r>
              <a:rPr lang="es-ES"/>
              <a:t>: </a:t>
            </a:r>
            <a:r>
              <a:rPr lang="es-ES" err="1"/>
              <a:t>Intent</a:t>
            </a:r>
            <a:r>
              <a:rPr lang="es-ES"/>
              <a:t> 11.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5048598-BCE9-9946-BC95-649127F2C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1" y="366676"/>
            <a:ext cx="3704934" cy="198438"/>
          </a:xfrm>
        </p:spPr>
        <p:txBody>
          <a:bodyPr/>
          <a:lstStyle/>
          <a:p>
            <a:r>
              <a:rPr lang="es-ES"/>
              <a:t>CAMARA EDGE CLOUD STATUS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9EBFD337-F200-4631-A280-35BB032C397C}"/>
              </a:ext>
            </a:extLst>
          </p:cNvPr>
          <p:cNvGraphicFramePr>
            <a:graphicFrameLocks noGrp="1"/>
          </p:cNvGraphicFramePr>
          <p:nvPr/>
        </p:nvGraphicFramePr>
        <p:xfrm>
          <a:off x="386006" y="998412"/>
          <a:ext cx="11387578" cy="6949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50372">
                  <a:extLst>
                    <a:ext uri="{9D8B030D-6E8A-4147-A177-3AD203B41FA5}">
                      <a16:colId xmlns:a16="http://schemas.microsoft.com/office/drawing/2014/main" val="513765293"/>
                    </a:ext>
                  </a:extLst>
                </a:gridCol>
                <a:gridCol w="461913">
                  <a:extLst>
                    <a:ext uri="{9D8B030D-6E8A-4147-A177-3AD203B41FA5}">
                      <a16:colId xmlns:a16="http://schemas.microsoft.com/office/drawing/2014/main" val="2061089843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2633020422"/>
                    </a:ext>
                  </a:extLst>
                </a:gridCol>
                <a:gridCol w="433633">
                  <a:extLst>
                    <a:ext uri="{9D8B030D-6E8A-4147-A177-3AD203B41FA5}">
                      <a16:colId xmlns:a16="http://schemas.microsoft.com/office/drawing/2014/main" val="3929672685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949742530"/>
                    </a:ext>
                  </a:extLst>
                </a:gridCol>
                <a:gridCol w="452487">
                  <a:extLst>
                    <a:ext uri="{9D8B030D-6E8A-4147-A177-3AD203B41FA5}">
                      <a16:colId xmlns:a16="http://schemas.microsoft.com/office/drawing/2014/main" val="1723892966"/>
                    </a:ext>
                  </a:extLst>
                </a:gridCol>
                <a:gridCol w="471340">
                  <a:extLst>
                    <a:ext uri="{9D8B030D-6E8A-4147-A177-3AD203B41FA5}">
                      <a16:colId xmlns:a16="http://schemas.microsoft.com/office/drawing/2014/main" val="3686096535"/>
                    </a:ext>
                  </a:extLst>
                </a:gridCol>
                <a:gridCol w="494006">
                  <a:extLst>
                    <a:ext uri="{9D8B030D-6E8A-4147-A177-3AD203B41FA5}">
                      <a16:colId xmlns:a16="http://schemas.microsoft.com/office/drawing/2014/main" val="3424154685"/>
                    </a:ext>
                  </a:extLst>
                </a:gridCol>
              </a:tblGrid>
              <a:tr h="27155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1" u="none" strike="noStrike" err="1">
                          <a:effectLst/>
                        </a:rPr>
                        <a:t>Developer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r>
                        <a:rPr lang="es-ES" sz="1200" b="1" u="none" strike="noStrike">
                          <a:effectLst/>
                        </a:rPr>
                        <a:t>: </a:t>
                      </a:r>
                      <a:r>
                        <a:rPr lang="es-ES" sz="1200" b="1" u="none" strike="noStrike" err="1">
                          <a:effectLst/>
                        </a:rPr>
                        <a:t>Provisioning</a:t>
                      </a:r>
                      <a:r>
                        <a:rPr lang="es-ES" sz="1200" b="1" u="none" strike="noStrike">
                          <a:effectLst/>
                        </a:rPr>
                        <a:t> </a:t>
                      </a:r>
                      <a:r>
                        <a:rPr lang="es-ES" sz="1200" b="1" u="none" strike="noStrike" err="1">
                          <a:effectLst/>
                        </a:rPr>
                        <a:t>intents</a:t>
                      </a:r>
                      <a:endParaRPr lang="es-ES" sz="1200" b="1" i="0" u="none" strike="noStrike">
                        <a:solidFill>
                          <a:srgbClr val="1F2328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5SED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5MEE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EXRA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EXRC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EXCA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EXSM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>
                          <a:effectLst/>
                        </a:rPr>
                        <a:t>GMEC</a:t>
                      </a:r>
                      <a:endParaRPr lang="es-E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27" marR="5927" marT="5927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1054067"/>
                  </a:ext>
                </a:extLst>
              </a:tr>
              <a:tr h="423371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U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 "I can ask the operator to delete an existing artifact(s)"</a:t>
                      </a:r>
                    </a:p>
                  </a:txBody>
                  <a:tcPr marL="952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" sz="1200" b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marL="6350" marR="6350" marT="6350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2852413"/>
                  </a:ext>
                </a:extLst>
              </a:tr>
            </a:tbl>
          </a:graphicData>
        </a:graphic>
      </p:graphicFrame>
      <p:graphicFrame>
        <p:nvGraphicFramePr>
          <p:cNvPr id="18" name="Tabla 17">
            <a:extLst>
              <a:ext uri="{FF2B5EF4-FFF2-40B4-BE49-F238E27FC236}">
                <a16:creationId xmlns:a16="http://schemas.microsoft.com/office/drawing/2014/main" id="{7B950F40-A55D-41CE-B17F-87862B8CA414}"/>
              </a:ext>
            </a:extLst>
          </p:cNvPr>
          <p:cNvGraphicFramePr>
            <a:graphicFrameLocks noGrp="1"/>
          </p:cNvGraphicFramePr>
          <p:nvPr/>
        </p:nvGraphicFramePr>
        <p:xfrm>
          <a:off x="432962" y="3039659"/>
          <a:ext cx="11387579" cy="5502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26225">
                  <a:extLst>
                    <a:ext uri="{9D8B030D-6E8A-4147-A177-3AD203B41FA5}">
                      <a16:colId xmlns:a16="http://schemas.microsoft.com/office/drawing/2014/main" val="4249763781"/>
                    </a:ext>
                  </a:extLst>
                </a:gridCol>
                <a:gridCol w="4759668">
                  <a:extLst>
                    <a:ext uri="{9D8B030D-6E8A-4147-A177-3AD203B41FA5}">
                      <a16:colId xmlns:a16="http://schemas.microsoft.com/office/drawing/2014/main" val="1669354090"/>
                    </a:ext>
                  </a:extLst>
                </a:gridCol>
                <a:gridCol w="4001686">
                  <a:extLst>
                    <a:ext uri="{9D8B030D-6E8A-4147-A177-3AD203B41FA5}">
                      <a16:colId xmlns:a16="http://schemas.microsoft.com/office/drawing/2014/main" val="1971625777"/>
                    </a:ext>
                  </a:extLst>
                </a:gridCol>
              </a:tblGrid>
              <a:tr h="355970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GMEC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Comments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827887"/>
                  </a:ext>
                </a:extLst>
              </a:tr>
              <a:tr h="194240">
                <a:tc>
                  <a:txBody>
                    <a:bodyPr/>
                    <a:lstStyle/>
                    <a:p>
                      <a:pPr algn="l" fontAlgn="ctr"/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DELETE /</a:t>
                      </a:r>
                      <a:r>
                        <a:rPr lang="es-ES" sz="1200" b="0" i="0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artifact</a:t>
                      </a:r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/{</a:t>
                      </a:r>
                      <a:r>
                        <a:rPr lang="es-ES" sz="1200" b="0" i="0" kern="1200" err="1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artifactId</a:t>
                      </a:r>
                      <a:r>
                        <a:rPr lang="es-ES" sz="1200" b="0" i="0" kern="120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}</a:t>
                      </a:r>
                      <a:endParaRPr lang="en-US" sz="1200" b="0" i="0" kern="1200">
                        <a:solidFill>
                          <a:srgbClr val="3B415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marL="53345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>
                          <a:solidFill>
                            <a:srgbClr val="3B4151"/>
                          </a:solidFill>
                          <a:effectLst/>
                          <a:latin typeface="Arial" panose="020B0604020202020204" pitchFamily="34" charset="0"/>
                        </a:rPr>
                        <a:t>Removes an artifact from an OP.</a:t>
                      </a:r>
                    </a:p>
                  </a:txBody>
                  <a:tcPr marL="5927" marR="5927" marT="5927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may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respond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with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conflict</a:t>
                      </a:r>
                      <a:r>
                        <a:rPr lang="es-ES" sz="1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" sz="1200" u="none" strike="noStrike" kern="120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errors</a:t>
                      </a:r>
                      <a:endParaRPr lang="es-ES" sz="1200" u="none" strike="noStrike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27" marR="5927" marT="5927" marB="0"/>
                </a:tc>
                <a:extLst>
                  <a:ext uri="{0D108BD9-81ED-4DB2-BD59-A6C34878D82A}">
                    <a16:rowId xmlns:a16="http://schemas.microsoft.com/office/drawing/2014/main" val="688926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3365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882B379F-62ED-564D-97C7-5E66C31560F8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18669" y="372639"/>
            <a:ext cx="2978350" cy="341567"/>
          </a:xfrm>
        </p:spPr>
        <p:txBody>
          <a:bodyPr/>
          <a:lstStyle/>
          <a:p>
            <a:r>
              <a:rPr lang="es-ES"/>
              <a:t>INSERT SUBHEADING</a:t>
            </a:r>
          </a:p>
        </p:txBody>
      </p:sp>
      <p:sp>
        <p:nvSpPr>
          <p:cNvPr id="22" name="Marcador de texto 21">
            <a:extLst>
              <a:ext uri="{FF2B5EF4-FFF2-40B4-BE49-F238E27FC236}">
                <a16:creationId xmlns:a16="http://schemas.microsoft.com/office/drawing/2014/main" id="{92D0576C-172E-F04B-B2F9-8E2F4AD0CA8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415017" y="1552357"/>
            <a:ext cx="11349520" cy="4469301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GB" dirty="0"/>
              <a:t>Edge Cloud APIs collision analysis with all intents</a:t>
            </a:r>
          </a:p>
          <a:p>
            <a:pPr marL="457200" indent="-457200">
              <a:buAutoNum type="arabicPeriod"/>
            </a:pPr>
            <a:r>
              <a:rPr lang="en-GB" dirty="0"/>
              <a:t>Minimum set of intents for a MVP proposal</a:t>
            </a:r>
          </a:p>
          <a:p>
            <a:pPr marL="457200" indent="-457200">
              <a:buAutoNum type="arabicPeriod"/>
            </a:pPr>
            <a:r>
              <a:rPr lang="en-GB" dirty="0"/>
              <a:t>MVP API Methods mapping with Intents</a:t>
            </a:r>
          </a:p>
          <a:p>
            <a:pPr marL="457200" indent="-457200">
              <a:buAutoNum type="arabicPeriod"/>
            </a:pPr>
            <a:r>
              <a:rPr lang="en-GB" dirty="0"/>
              <a:t>User </a:t>
            </a:r>
            <a:r>
              <a:rPr lang="en-GB" dirty="0" err="1"/>
              <a:t>Storys</a:t>
            </a:r>
            <a:endParaRPr lang="en-GB" dirty="0">
              <a:cs typeface="Arial"/>
            </a:endParaRPr>
          </a:p>
          <a:p>
            <a:pPr marL="457200" indent="-457200">
              <a:buAutoNum type="arabicPeriod"/>
            </a:pPr>
            <a:r>
              <a:rPr lang="en-GB" dirty="0"/>
              <a:t>Intents Flow Graph</a:t>
            </a:r>
          </a:p>
        </p:txBody>
      </p:sp>
      <p:sp>
        <p:nvSpPr>
          <p:cNvPr id="43" name="Marcador de texto 42">
            <a:extLst>
              <a:ext uri="{FF2B5EF4-FFF2-40B4-BE49-F238E27FC236}">
                <a16:creationId xmlns:a16="http://schemas.microsoft.com/office/drawing/2014/main" id="{CA4AFB01-BAE2-4344-81C3-66FFF0FD05F3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415018" y="647835"/>
            <a:ext cx="2991110" cy="431800"/>
          </a:xfrm>
        </p:spPr>
        <p:txBody>
          <a:bodyPr/>
          <a:lstStyle/>
          <a:p>
            <a:r>
              <a:rPr lang="es-ES" err="1"/>
              <a:t>Index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3100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7F6A0CD-D918-CF4E-AAE6-9E1C20530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502CA15-6B26-164B-930D-1E676237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9179587" cy="427304"/>
          </a:xfrm>
        </p:spPr>
        <p:txBody>
          <a:bodyPr/>
          <a:lstStyle/>
          <a:p>
            <a:r>
              <a:rPr lang="es-ES"/>
              <a:t>Intents and mapping to </a:t>
            </a:r>
            <a:r>
              <a:rPr lang="es-ES" err="1"/>
              <a:t>APIs</a:t>
            </a:r>
            <a:r>
              <a:rPr lang="es-ES"/>
              <a:t> (with </a:t>
            </a:r>
            <a:r>
              <a:rPr lang="es-ES" err="1"/>
              <a:t>all</a:t>
            </a:r>
            <a:r>
              <a:rPr lang="es-ES"/>
              <a:t> intents)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5048598-BCE9-9946-BC95-649127F2C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1" y="366676"/>
            <a:ext cx="3704934" cy="198438"/>
          </a:xfrm>
        </p:spPr>
        <p:txBody>
          <a:bodyPr/>
          <a:lstStyle/>
          <a:p>
            <a:r>
              <a:rPr lang="es-ES"/>
              <a:t>CAMARA EDGE CLOUD STATUS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AC0A5C83-6C5D-42C1-8BFD-AC6B8509D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23" y="1214041"/>
            <a:ext cx="11654354" cy="496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75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7F6A0CD-D918-CF4E-AAE6-9E1C20530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502CA15-6B26-164B-930D-1E676237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9179587" cy="427304"/>
          </a:xfrm>
        </p:spPr>
        <p:txBody>
          <a:bodyPr/>
          <a:lstStyle/>
          <a:p>
            <a:r>
              <a:rPr lang="en-GB"/>
              <a:t>Minimum set of intents for an MVP proposal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5048598-BCE9-9946-BC95-649127F2C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1" y="366676"/>
            <a:ext cx="3704934" cy="198438"/>
          </a:xfrm>
        </p:spPr>
        <p:txBody>
          <a:bodyPr/>
          <a:lstStyle/>
          <a:p>
            <a:r>
              <a:rPr lang="es-ES"/>
              <a:t>CAMARA EDGE CLOUD STATUS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242C06-15D6-4DDC-BBB4-8E7274CC2DCE}"/>
              </a:ext>
            </a:extLst>
          </p:cNvPr>
          <p:cNvSpPr txBox="1"/>
          <p:nvPr/>
        </p:nvSpPr>
        <p:spPr>
          <a:xfrm>
            <a:off x="619795" y="1081478"/>
            <a:ext cx="102492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/>
              <a:t>For an MVP the following proposal includes lifecycle management and discovery of application: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4AE5C3B-054C-7AF0-95A8-6509F76D23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121277"/>
              </p:ext>
            </p:extLst>
          </p:nvPr>
        </p:nvGraphicFramePr>
        <p:xfrm>
          <a:off x="698315" y="1568006"/>
          <a:ext cx="10249285" cy="496664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249285">
                  <a:extLst>
                    <a:ext uri="{9D8B030D-6E8A-4147-A177-3AD203B41FA5}">
                      <a16:colId xmlns:a16="http://schemas.microsoft.com/office/drawing/2014/main" val="2290836781"/>
                    </a:ext>
                  </a:extLst>
                </a:gridCol>
              </a:tblGrid>
              <a:tr h="358193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Application provider intents: </a:t>
                      </a:r>
                      <a:r>
                        <a:rPr lang="es-ES" sz="2000" b="1" i="0" u="none" strike="noStrike" kern="120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Provisioning</a:t>
                      </a:r>
                      <a:r>
                        <a:rPr lang="es-ES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intents</a:t>
                      </a:r>
                    </a:p>
                  </a:txBody>
                  <a:tcPr marL="6350" marR="6350" marT="6350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517529"/>
                  </a:ext>
                </a:extLst>
              </a:tr>
              <a:tr h="127048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1. “I can retrieve a list of the operator’s MECs and their status, ordering the results by location and filtering by status (active/inactive/unknown)”</a:t>
                      </a:r>
                    </a:p>
                    <a:p>
                      <a:pPr algn="l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5. "I can ask the operator to provision my application </a:t>
                      </a:r>
                      <a:r>
                        <a:rPr lang="en-US" sz="1800" strike="sngStrike" kern="1200" baseline="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server to the optimal MEC  for a specific terminal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800" b="1" kern="1200" dirty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to one or several EAS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taking into account </a:t>
                      </a:r>
                      <a:r>
                        <a:rPr lang="en-US" sz="1800" strike="sngStrike" kern="1200" baseline="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connectivity,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resources (e.g. vCPU, Memory, network interfaces, storage, GPU) </a:t>
                      </a:r>
                      <a:r>
                        <a:rPr lang="en-US" sz="1800" strike="sngStrike" kern="1200" baseline="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shortest network path, cost, network load, MEC platform load, application privacy considerations etc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." </a:t>
                      </a:r>
                    </a:p>
                  </a:txBody>
                  <a:tcPr marL="95250" marR="6350" marT="635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267900"/>
                  </a:ext>
                </a:extLst>
              </a:tr>
              <a:tr h="63889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7. “I can ask the operator to store artifacts e.g., container images or VM images and manifests describing required resources, Helm charts </a:t>
                      </a:r>
                      <a:r>
                        <a:rPr lang="en-US" sz="1800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etc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”</a:t>
                      </a:r>
                    </a:p>
                  </a:txBody>
                  <a:tcPr marL="95250" marR="6350" marT="635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4420180"/>
                  </a:ext>
                </a:extLst>
              </a:tr>
              <a:tr h="358193">
                <a:tc>
                  <a:txBody>
                    <a:bodyPr/>
                    <a:lstStyle/>
                    <a:p>
                      <a:pPr algn="l" fontAlgn="ctr"/>
                      <a:r>
                        <a:rPr lang="es-ES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User Equipment intents: Runtime intents</a:t>
                      </a:r>
                    </a:p>
                  </a:txBody>
                  <a:tcPr marL="6350" marR="6350" marT="6350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48306"/>
                  </a:ext>
                </a:extLst>
              </a:tr>
              <a:tr h="9546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21. "I can discover the optimal application service endpoint for a specific terminal, taking into account </a:t>
                      </a:r>
                      <a:r>
                        <a:rPr lang="en-US" sz="1800" strike="sngStrike" kern="1200" baseline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mobility events, connectivity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shortest network path, </a:t>
                      </a:r>
                      <a:r>
                        <a:rPr lang="en-US" sz="1800" strike="sngStrike" kern="1200" baseline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cost, network load, MEC platform load etc</a:t>
                      </a:r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." </a:t>
                      </a:r>
                    </a:p>
                  </a:txBody>
                  <a:tcPr marL="95250" marR="6350" marT="635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737908"/>
                  </a:ext>
                </a:extLst>
              </a:tr>
              <a:tr h="358193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fr-FR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Application provider </a:t>
                      </a:r>
                      <a:r>
                        <a:rPr lang="fr-FR" sz="2000" b="1" i="0" u="none" strike="noStrike" kern="120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intents</a:t>
                      </a:r>
                      <a:r>
                        <a:rPr lang="fr-FR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: </a:t>
                      </a:r>
                      <a:r>
                        <a:rPr lang="fr-FR" sz="2000" b="1" i="0" u="none" strike="noStrike" kern="120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Termination</a:t>
                      </a:r>
                      <a:r>
                        <a:rPr lang="fr-FR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fr-FR" sz="2000" b="1" i="0" u="none" strike="noStrike" kern="120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intents</a:t>
                      </a:r>
                      <a:endParaRPr lang="fr-FR" sz="2000" b="1" i="0" u="none" strike="noStrike" kern="120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3979660"/>
                  </a:ext>
                </a:extLst>
              </a:tr>
              <a:tr h="32310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18. "I can ask the operator to terminate the running instance of my application"</a:t>
                      </a:r>
                    </a:p>
                  </a:txBody>
                  <a:tcPr marL="95250" marR="6350" marT="635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240942"/>
                  </a:ext>
                </a:extLst>
              </a:tr>
              <a:tr h="32310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11. "I can ask the operator to delete an existing artifact(s)"</a:t>
                      </a:r>
                    </a:p>
                  </a:txBody>
                  <a:tcPr marL="95250" marR="6350" marT="635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997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496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17F6A0CD-D918-CF4E-AAE6-9E1C20530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502CA15-6B26-164B-930D-1E676237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9179587" cy="427304"/>
          </a:xfrm>
        </p:spPr>
        <p:txBody>
          <a:bodyPr/>
          <a:lstStyle/>
          <a:p>
            <a:r>
              <a:rPr lang="en-GB"/>
              <a:t>Minimum set of intents for an MVP proposal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95048598-BCE9-9946-BC95-649127F2C13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1" y="366676"/>
            <a:ext cx="3704934" cy="198438"/>
          </a:xfrm>
        </p:spPr>
        <p:txBody>
          <a:bodyPr/>
          <a:lstStyle/>
          <a:p>
            <a:r>
              <a:rPr lang="es-ES"/>
              <a:t>CAMARA EDGE CLOUD STATUS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242C06-15D6-4DDC-BBB4-8E7274CC2DCE}"/>
              </a:ext>
            </a:extLst>
          </p:cNvPr>
          <p:cNvSpPr txBox="1"/>
          <p:nvPr/>
        </p:nvSpPr>
        <p:spPr>
          <a:xfrm>
            <a:off x="619795" y="1081478"/>
            <a:ext cx="102492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/>
              <a:t>For an MVP the following proposal includes lifecycle management and discovery of application: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F9B8A7-5972-2D62-717F-F11FF460B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665" y="1573624"/>
            <a:ext cx="7430537" cy="46393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40F73A-EE36-C1F4-D415-F786AC0D2DD3}"/>
              </a:ext>
            </a:extLst>
          </p:cNvPr>
          <p:cNvSpPr txBox="1"/>
          <p:nvPr/>
        </p:nvSpPr>
        <p:spPr>
          <a:xfrm>
            <a:off x="8477925" y="2252133"/>
            <a:ext cx="2218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Intent 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47482D-883C-E703-87B5-D57D1E319AC5}"/>
              </a:ext>
            </a:extLst>
          </p:cNvPr>
          <p:cNvSpPr txBox="1"/>
          <p:nvPr/>
        </p:nvSpPr>
        <p:spPr>
          <a:xfrm>
            <a:off x="8477925" y="2720151"/>
            <a:ext cx="2218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Intent 18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2A5197-F63E-D849-8074-6297E98C0DE0}"/>
              </a:ext>
            </a:extLst>
          </p:cNvPr>
          <p:cNvSpPr txBox="1"/>
          <p:nvPr/>
        </p:nvSpPr>
        <p:spPr>
          <a:xfrm>
            <a:off x="8477925" y="3935337"/>
            <a:ext cx="2218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Intent 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C59686-32B1-5B0C-1388-F561B84F0F15}"/>
              </a:ext>
            </a:extLst>
          </p:cNvPr>
          <p:cNvSpPr txBox="1"/>
          <p:nvPr/>
        </p:nvSpPr>
        <p:spPr>
          <a:xfrm>
            <a:off x="8477925" y="4489334"/>
            <a:ext cx="2218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Intent 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70C9DD-8AF3-BB76-112C-F395B75E688B}"/>
              </a:ext>
            </a:extLst>
          </p:cNvPr>
          <p:cNvSpPr txBox="1"/>
          <p:nvPr/>
        </p:nvSpPr>
        <p:spPr>
          <a:xfrm>
            <a:off x="8477925" y="5591856"/>
            <a:ext cx="2218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Intent 1</a:t>
            </a:r>
          </a:p>
        </p:txBody>
      </p:sp>
    </p:spTree>
    <p:extLst>
      <p:ext uri="{BB962C8B-B14F-4D97-AF65-F5344CB8AC3E}">
        <p14:creationId xmlns:p14="http://schemas.microsoft.com/office/powerpoint/2010/main" val="2628783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776E43A-FC3F-3644-9DED-2AD48A2823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B2F9BFA-3906-654F-9320-2477DAFE5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7540" y="295295"/>
            <a:ext cx="11259303" cy="800944"/>
          </a:xfrm>
        </p:spPr>
        <p:txBody>
          <a:bodyPr/>
          <a:lstStyle/>
          <a:p>
            <a:r>
              <a:rPr lang="en-US"/>
              <a:t>User Story: Provisioning and runtime</a:t>
            </a:r>
            <a:endParaRPr lang="es-ES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011DD73F-D298-8F41-ACAC-034745B649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0" y="366676"/>
            <a:ext cx="11259303" cy="198438"/>
          </a:xfrm>
        </p:spPr>
        <p:txBody>
          <a:bodyPr/>
          <a:lstStyle/>
          <a:p>
            <a:r>
              <a:rPr lang="es-ES" err="1"/>
              <a:t>camara</a:t>
            </a:r>
            <a:r>
              <a:rPr lang="es-ES"/>
              <a:t> Edge </a:t>
            </a:r>
            <a:r>
              <a:rPr lang="es-ES" err="1"/>
              <a:t>cloud</a:t>
            </a:r>
            <a:r>
              <a:rPr lang="es-ES"/>
              <a:t> status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331FAAF2-E503-480E-844F-33FBA001000F}"/>
              </a:ext>
            </a:extLst>
          </p:cNvPr>
          <p:cNvSpPr txBox="1"/>
          <p:nvPr/>
        </p:nvSpPr>
        <p:spPr>
          <a:xfrm>
            <a:off x="788988" y="1461364"/>
            <a:ext cx="899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FF0000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116EF75-A500-8786-4955-E3630B1A92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426192"/>
              </p:ext>
            </p:extLst>
          </p:nvPr>
        </p:nvGraphicFramePr>
        <p:xfrm>
          <a:off x="788987" y="876613"/>
          <a:ext cx="11031554" cy="54805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7958">
                  <a:extLst>
                    <a:ext uri="{9D8B030D-6E8A-4147-A177-3AD203B41FA5}">
                      <a16:colId xmlns:a16="http://schemas.microsoft.com/office/drawing/2014/main" val="3419007623"/>
                    </a:ext>
                  </a:extLst>
                </a:gridCol>
                <a:gridCol w="9243596">
                  <a:extLst>
                    <a:ext uri="{9D8B030D-6E8A-4147-A177-3AD203B41FA5}">
                      <a16:colId xmlns:a16="http://schemas.microsoft.com/office/drawing/2014/main" val="3365702447"/>
                    </a:ext>
                  </a:extLst>
                </a:gridCol>
              </a:tblGrid>
              <a:tr h="363499"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1" i="0" u="none" strike="noStrike" kern="120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Item</a:t>
                      </a:r>
                      <a:endParaRPr lang="es-ES" sz="2000" b="1" i="0" u="none" strike="noStrike" kern="120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marL="6350" marR="6350" marT="6350" marB="0" anchor="b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6349883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Summary</a:t>
                      </a:r>
                      <a:endParaRPr lang="es-ES" sz="1400" b="0" i="0" u="none" strike="noStrike">
                        <a:solidFill>
                          <a:srgbClr val="373D49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Network operators offers a Multi-access Edge Computing (MEC, or ‘Edge’) platform in a given territory that contain ‘Edge Application Servers’ (EAS). Network operators offers a service through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EdgeCloud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APIs that permits application providers to deploy instances of an application in one or several MECs/EAS, and to Applications Users the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posibility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to chose the most appropriate MEC available at a given moment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042817047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Roles, Actor(s) and scope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Application Provider (AP):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EdgeCloud API consumer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for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App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Lifecicle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Management.</a:t>
                      </a:r>
                    </a:p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Operator Platform (OP):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EdgeCloud API provider</a:t>
                      </a:r>
                    </a:p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User Equipment (UE):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EdgeCloud API consumer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for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discovery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and Service consumer</a:t>
                      </a:r>
                    </a:p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Edge Application Server (EAS):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Service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producer</a:t>
                      </a:r>
                      <a:endParaRPr lang="es-ES" sz="1000" b="0" i="0" u="none" strike="noStrike">
                        <a:solidFill>
                          <a:srgbClr val="373D49"/>
                        </a:solidFill>
                        <a:effectLst/>
                        <a:latin typeface="+mn-lt"/>
                      </a:endParaRPr>
                    </a:p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Scope: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B2B use case to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instantiate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apps by Aplication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Providers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and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lifecycle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management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. B2C use case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for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User Equipment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discovery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and service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226369897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Pre-conditions</a:t>
                      </a:r>
                      <a:endParaRPr lang="es-ES" sz="1400" b="0" i="0" u="none" strike="noStrike">
                        <a:solidFill>
                          <a:srgbClr val="373D49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AP has a resource usage agreement with the Operator Platform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756350300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Begins</a:t>
                      </a:r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when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Application Provider (AP) invokes the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EdgeCloud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API to upload the artifact e.g. container images or VM images and manifests describing required resources by an application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914038186"/>
                  </a:ext>
                </a:extLst>
              </a:tr>
              <a:tr h="196350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1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authorizes the request (terminates with a notification to the AP if it is not valid)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313123257"/>
                  </a:ext>
                </a:extLst>
              </a:tr>
              <a:tr h="212030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2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validates the request (terminates with a notification to the AP if content is not valid)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100678976"/>
                  </a:ext>
                </a:extLst>
              </a:tr>
              <a:tr h="227711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3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stores the artifact and returns an Id for reference (terminates with a notification to the AP if error)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438923867"/>
                  </a:ext>
                </a:extLst>
              </a:tr>
              <a:tr h="20822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4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AP invokes the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EdgeCloud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API </a:t>
                      </a:r>
                      <a:r>
                        <a:rPr lang="en-US" sz="1000" b="0" i="0" u="none" strike="noStrike" kern="1200">
                          <a:solidFill>
                            <a:srgbClr val="373D49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retrieve a list of the operator’s MECs and their status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042414546"/>
                  </a:ext>
                </a:extLst>
              </a:tr>
              <a:tr h="22390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5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AP invokes the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EdgeCloud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API to provision the application referencing previously uploaded artifact in all EAS that meet certain criteria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269084271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6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deploy an instance of the application in all EAS that meet the criteria, if no criteria given it deploys the app instance in all available EAS if </a:t>
                      </a:r>
                      <a:r>
                        <a:rPr lang="en-US" sz="1000" b="0" i="0" u="none" strike="noStrike" dirty="0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succesfull</a:t>
                      </a:r>
                      <a:r>
                        <a:rPr lang="en-US" sz="10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returns an </a:t>
                      </a:r>
                      <a:r>
                        <a:rPr lang="en-US" sz="1000" b="0" i="0" u="none" strike="noStrike" dirty="0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AppIdentifier</a:t>
                      </a:r>
                      <a:r>
                        <a:rPr lang="en-US" sz="10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( If it could not find at least one EAS available terminates with an error notification to the AP)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668721616"/>
                  </a:ext>
                </a:extLst>
              </a:tr>
              <a:tr h="243084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7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UE invokes the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EdgeCloud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API (the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AppId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) to discover the optimal EAS for my application and a particular terminal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8241796"/>
                  </a:ext>
                </a:extLst>
              </a:tr>
              <a:tr h="253497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8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authorizes the request (terminates with a notification to the UE if it is not valid)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768046637"/>
                  </a:ext>
                </a:extLst>
              </a:tr>
              <a:tr h="235390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9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validates the request (terminates with a notification to the UE if content is not valid e.g. given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appId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does not exist)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4106732737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10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checks with of the EAS with a running instance of that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AppId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is optimal for that user and returns the connection URL in the response (terminates with a notification to the UE if no EAS available for that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appId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794524270"/>
                  </a:ext>
                </a:extLst>
              </a:tr>
              <a:tr h="224976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11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UE connects to the provided EAS and start using the application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895250583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Ends</a:t>
                      </a:r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when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 dirty="0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UE connects to the EAS or an error occurs in a previous step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947052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2796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776E43A-FC3F-3644-9DED-2AD48A2823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B2F9BFA-3906-654F-9320-2477DAFE5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7689" y="208699"/>
            <a:ext cx="11259303" cy="800944"/>
          </a:xfrm>
        </p:spPr>
        <p:txBody>
          <a:bodyPr/>
          <a:lstStyle/>
          <a:p>
            <a:r>
              <a:rPr lang="en-US"/>
              <a:t>User Story: Termination</a:t>
            </a:r>
            <a:endParaRPr lang="es-ES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011DD73F-D298-8F41-ACAC-034745B649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0" y="366676"/>
            <a:ext cx="11259303" cy="198438"/>
          </a:xfrm>
        </p:spPr>
        <p:txBody>
          <a:bodyPr/>
          <a:lstStyle/>
          <a:p>
            <a:r>
              <a:rPr lang="es-ES" err="1"/>
              <a:t>camara</a:t>
            </a:r>
            <a:r>
              <a:rPr lang="es-ES"/>
              <a:t> Edge </a:t>
            </a:r>
            <a:r>
              <a:rPr lang="es-ES" err="1"/>
              <a:t>cloud</a:t>
            </a:r>
            <a:r>
              <a:rPr lang="es-ES"/>
              <a:t> status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331FAAF2-E503-480E-844F-33FBA001000F}"/>
              </a:ext>
            </a:extLst>
          </p:cNvPr>
          <p:cNvSpPr txBox="1"/>
          <p:nvPr/>
        </p:nvSpPr>
        <p:spPr>
          <a:xfrm>
            <a:off x="788988" y="1461364"/>
            <a:ext cx="899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FF0000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116EF75-A500-8786-4955-E3630B1A92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619803"/>
              </p:ext>
            </p:extLst>
          </p:nvPr>
        </p:nvGraphicFramePr>
        <p:xfrm>
          <a:off x="644509" y="1118491"/>
          <a:ext cx="11031554" cy="5130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7958">
                  <a:extLst>
                    <a:ext uri="{9D8B030D-6E8A-4147-A177-3AD203B41FA5}">
                      <a16:colId xmlns:a16="http://schemas.microsoft.com/office/drawing/2014/main" val="3419007623"/>
                    </a:ext>
                  </a:extLst>
                </a:gridCol>
                <a:gridCol w="9243596">
                  <a:extLst>
                    <a:ext uri="{9D8B030D-6E8A-4147-A177-3AD203B41FA5}">
                      <a16:colId xmlns:a16="http://schemas.microsoft.com/office/drawing/2014/main" val="3365702447"/>
                    </a:ext>
                  </a:extLst>
                </a:gridCol>
              </a:tblGrid>
              <a:tr h="363499"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1" i="0" u="none" strike="noStrike" kern="120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Item</a:t>
                      </a:r>
                      <a:endParaRPr lang="es-ES" sz="2000" b="1" i="0" u="none" strike="noStrike" kern="120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6350" marR="6350" marT="6350" marB="0" anchor="b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20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 marL="6350" marR="6350" marT="6350" marB="0" anchor="b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6349883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Summary</a:t>
                      </a:r>
                      <a:endParaRPr lang="es-ES" sz="1400" b="0" i="0" u="none" strike="noStrike">
                        <a:solidFill>
                          <a:srgbClr val="373D49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Network operators offers a Multi-access Edge Computing (MEC, or ‘Edge’) platform in a given territory that contain ‘Edge Application Servers’ (EAS). Network operators offers a service through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EdgeCloud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APIs that permits application providers to remove previously deployed application instances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042817047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Roles, Actor(s) and scope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Application Provider (AP):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EdgeCloud API consumer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for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App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Lifecicle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Management.</a:t>
                      </a:r>
                    </a:p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Operator Platform (OP):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EdgeCloud API provider</a:t>
                      </a:r>
                    </a:p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User Equipment (UE):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EdgeCloud API consumer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for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discovery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and Service consumer</a:t>
                      </a:r>
                    </a:p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Edge Application Server (EAS):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role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Service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producer</a:t>
                      </a:r>
                      <a:endParaRPr lang="es-ES" sz="1000" b="0" i="0" u="none" strike="noStrike">
                        <a:solidFill>
                          <a:srgbClr val="373D49"/>
                        </a:solidFill>
                        <a:effectLst/>
                        <a:latin typeface="+mn-lt"/>
                      </a:endParaRPr>
                    </a:p>
                    <a:p>
                      <a:pPr algn="l" fontAlgn="t"/>
                      <a:r>
                        <a:rPr lang="es-ES" sz="1000" b="1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Scope: 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B2B use case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to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terminate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and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remove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 apps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by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Aplication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s-E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Providers</a:t>
                      </a:r>
                      <a:r>
                        <a:rPr lang="es-E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.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226369897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Pre-conditions</a:t>
                      </a:r>
                      <a:endParaRPr lang="es-ES" sz="1400" b="0" i="0" u="none" strike="noStrike">
                        <a:solidFill>
                          <a:srgbClr val="373D49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AP has previously deployed at least an instance of an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applicaciont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in one EAS</a:t>
                      </a:r>
                      <a:endParaRPr lang="en-US"/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756350300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Begins</a:t>
                      </a:r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when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Application Provider (AP) invokes the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EdgeCloud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API to remove </a:t>
                      </a:r>
                      <a:r>
                        <a:rPr lang="en-US" sz="1000" b="0" i="0" u="none" strike="noStrike" noProof="0">
                          <a:solidFill>
                            <a:srgbClr val="373D49"/>
                          </a:solidFill>
                          <a:effectLst/>
                          <a:latin typeface="Arial"/>
                        </a:rPr>
                        <a:t>the application ( given an </a:t>
                      </a:r>
                      <a:r>
                        <a:rPr lang="en-US" sz="1000" b="0" i="0" u="none" strike="noStrike" noProof="0" err="1">
                          <a:solidFill>
                            <a:srgbClr val="373D49"/>
                          </a:solidFill>
                          <a:effectLst/>
                          <a:latin typeface="Arial"/>
                        </a:rPr>
                        <a:t>appId</a:t>
                      </a:r>
                      <a:r>
                        <a:rPr lang="en-US" sz="1000" b="0" i="0" u="none" strike="noStrike" noProof="0">
                          <a:solidFill>
                            <a:srgbClr val="373D49"/>
                          </a:solidFill>
                          <a:effectLst/>
                          <a:latin typeface="Arial"/>
                        </a:rPr>
                        <a:t>) in all EAS that meet the criteria ,if no criteria given it removes the app instance in all available EAS</a:t>
                      </a:r>
                      <a:endParaRPr lang="en-US" sz="1000" b="0" i="0" u="none" strike="noStrike">
                        <a:solidFill>
                          <a:srgbClr val="373D49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914038186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1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authorizes the request (terminates with a notification to the AP if it is not valid)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313123257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2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validates the request (terminates with a notification to the AP if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appId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is not valid)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100678976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3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remove app instance in all EAS that meet the Criteria ( all of them if no criteria given)  and returns an operation result 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438923867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4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000" b="0" i="0" u="none" strike="noStrike" noProof="0">
                          <a:solidFill>
                            <a:srgbClr val="373D49"/>
                          </a:solidFill>
                          <a:effectLst/>
                          <a:latin typeface="Arial"/>
                        </a:rPr>
                        <a:t>The Application Provider (AP) invokes the </a:t>
                      </a:r>
                      <a:r>
                        <a:rPr lang="en-US" sz="1000" b="0" i="0" u="none" strike="noStrike" noProof="0" err="1">
                          <a:solidFill>
                            <a:srgbClr val="373D49"/>
                          </a:solidFill>
                          <a:effectLst/>
                          <a:latin typeface="Arial"/>
                        </a:rPr>
                        <a:t>EdgeCloud</a:t>
                      </a:r>
                      <a:r>
                        <a:rPr lang="en-US" sz="1000" b="0" i="0" u="none" strike="noStrike" noProof="0">
                          <a:solidFill>
                            <a:srgbClr val="373D49"/>
                          </a:solidFill>
                          <a:effectLst/>
                          <a:latin typeface="Arial"/>
                        </a:rPr>
                        <a:t> API to remove the artifact previously uploaded with an </a:t>
                      </a:r>
                      <a:r>
                        <a:rPr lang="en-US" sz="1000" b="0" i="0" u="none" strike="noStrike" noProof="0" err="1">
                          <a:solidFill>
                            <a:srgbClr val="373D49"/>
                          </a:solidFill>
                          <a:effectLst/>
                          <a:latin typeface="Arial"/>
                        </a:rPr>
                        <a:t>artifactID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269084271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5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authorizes the request (terminates with a notification to the AP if it is not valid)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668721616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6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validates the request (terminates with a notification to the AP if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artifactID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is not valid or if an instance is deployed referencing that </a:t>
                      </a:r>
                      <a:r>
                        <a:rPr lang="en-US" sz="10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artifactID</a:t>
                      </a:r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28241796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Step 7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OP authorizes remove artifact from the platform and returns an operation result (terminates with a notification to the AP  if it is not valid)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1768046637"/>
                  </a:ext>
                </a:extLst>
              </a:tr>
              <a:tr h="363499">
                <a:tc>
                  <a:txBody>
                    <a:bodyPr/>
                    <a:lstStyle/>
                    <a:p>
                      <a:pPr algn="l" fontAlgn="t"/>
                      <a:r>
                        <a:rPr lang="es-ES" sz="1400" b="0" i="0" u="none" strike="noStrike" err="1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Ends</a:t>
                      </a:r>
                      <a:r>
                        <a:rPr lang="es-ES" sz="14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 when</a:t>
                      </a: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0" i="0" u="none" strike="noStrike">
                          <a:solidFill>
                            <a:srgbClr val="373D49"/>
                          </a:solidFill>
                          <a:effectLst/>
                          <a:latin typeface="+mn-lt"/>
                        </a:rPr>
                        <a:t>The Deletion of app instances ( if any) and artifacts is completed by OP with response to the AP </a:t>
                      </a: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947052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7745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776E43A-FC3F-3644-9DED-2AD48A2823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B2F9BFA-3906-654F-9320-2477DAFE5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11259303" cy="800944"/>
          </a:xfrm>
        </p:spPr>
        <p:txBody>
          <a:bodyPr/>
          <a:lstStyle/>
          <a:p>
            <a:r>
              <a:rPr lang="en-US"/>
              <a:t>Intents Flow Graphs – MEC provisioning</a:t>
            </a:r>
            <a:br>
              <a:rPr lang="en-US"/>
            </a:br>
            <a:endParaRPr lang="es-ES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011DD73F-D298-8F41-ACAC-034745B649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0" y="366676"/>
            <a:ext cx="11259303" cy="198438"/>
          </a:xfrm>
        </p:spPr>
        <p:txBody>
          <a:bodyPr/>
          <a:lstStyle/>
          <a:p>
            <a:r>
              <a:rPr lang="es-ES" err="1"/>
              <a:t>camara</a:t>
            </a:r>
            <a:r>
              <a:rPr lang="es-ES"/>
              <a:t> Edge </a:t>
            </a:r>
            <a:r>
              <a:rPr lang="es-ES" err="1"/>
              <a:t>cloud</a:t>
            </a:r>
            <a:r>
              <a:rPr lang="es-ES"/>
              <a:t> status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331FAAF2-E503-480E-844F-33FBA001000F}"/>
              </a:ext>
            </a:extLst>
          </p:cNvPr>
          <p:cNvSpPr txBox="1"/>
          <p:nvPr/>
        </p:nvSpPr>
        <p:spPr>
          <a:xfrm>
            <a:off x="788988" y="1461364"/>
            <a:ext cx="899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FF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FD228BE-0ACA-9D64-C04D-18DC7D028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667" y="1055423"/>
            <a:ext cx="7382402" cy="5301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48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D776E43A-FC3F-3644-9DED-2AD48A2823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7341" y="6357204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EBEDA2-51E6-554C-A63C-E820F6D0080D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586179">
                    <a:lumMod val="60000"/>
                    <a:lumOff val="40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586179">
                  <a:lumMod val="60000"/>
                  <a:lumOff val="40000"/>
                </a:srgbClr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B2F9BFA-3906-654F-9320-2477DAFE5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72" y="609644"/>
            <a:ext cx="11259303" cy="800944"/>
          </a:xfrm>
        </p:spPr>
        <p:txBody>
          <a:bodyPr/>
          <a:lstStyle/>
          <a:p>
            <a:r>
              <a:rPr lang="en-US"/>
              <a:t>Intents Flow Graphs – Service Termination</a:t>
            </a:r>
            <a:br>
              <a:rPr lang="en-US"/>
            </a:br>
            <a:br>
              <a:rPr lang="en-US"/>
            </a:br>
            <a:br>
              <a:rPr lang="en-US"/>
            </a:br>
            <a:endParaRPr lang="es-ES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011DD73F-D298-8F41-ACAC-034745B649E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6760" y="366676"/>
            <a:ext cx="11259303" cy="198438"/>
          </a:xfrm>
        </p:spPr>
        <p:txBody>
          <a:bodyPr/>
          <a:lstStyle/>
          <a:p>
            <a:r>
              <a:rPr lang="es-ES" err="1"/>
              <a:t>camara</a:t>
            </a:r>
            <a:r>
              <a:rPr lang="es-ES"/>
              <a:t> Edge </a:t>
            </a:r>
            <a:r>
              <a:rPr lang="es-ES" err="1"/>
              <a:t>cloud</a:t>
            </a:r>
            <a:r>
              <a:rPr lang="es-ES"/>
              <a:t> status</a:t>
            </a:r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331FAAF2-E503-480E-844F-33FBA001000F}"/>
              </a:ext>
            </a:extLst>
          </p:cNvPr>
          <p:cNvSpPr txBox="1"/>
          <p:nvPr/>
        </p:nvSpPr>
        <p:spPr>
          <a:xfrm>
            <a:off x="788988" y="1461364"/>
            <a:ext cx="899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B75A20-C902-B1A0-23AD-E3251BD60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336" y="1214128"/>
            <a:ext cx="8259328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852154"/>
      </p:ext>
    </p:extLst>
  </p:cSld>
  <p:clrMapOvr>
    <a:masterClrMapping/>
  </p:clrMapOvr>
</p:sld>
</file>

<file path=ppt/theme/theme1.xml><?xml version="1.0" encoding="utf-8"?>
<a:theme xmlns:a="http://schemas.openxmlformats.org/drawingml/2006/main" name="Portada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dice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paradore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ido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ierres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Normativa_de_Seguridad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1_Contenido">
  <a:themeElements>
    <a:clrScheme name="Telefonica">
      <a:dk1>
        <a:srgbClr val="586179"/>
      </a:dk1>
      <a:lt1>
        <a:srgbClr val="FFFFFF"/>
      </a:lt1>
      <a:dk2>
        <a:srgbClr val="0066FF"/>
      </a:dk2>
      <a:lt2>
        <a:srgbClr val="F1F4FF"/>
      </a:lt2>
      <a:accent1>
        <a:srgbClr val="6E7893"/>
      </a:accent1>
      <a:accent2>
        <a:srgbClr val="7C877C"/>
      </a:accent2>
      <a:accent3>
        <a:srgbClr val="9D83A3"/>
      </a:accent3>
      <a:accent4>
        <a:srgbClr val="807477"/>
      </a:accent4>
      <a:accent5>
        <a:srgbClr val="E66C64"/>
      </a:accent5>
      <a:accent6>
        <a:srgbClr val="EAC344"/>
      </a:accent6>
      <a:hlink>
        <a:srgbClr val="59C2C9"/>
      </a:hlink>
      <a:folHlink>
        <a:srgbClr val="C366E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10428 PPT Basico_TLF" id="{E92C51FF-2DFD-8040-B5F8-544A3689EC8B}" vid="{4CA0C8EC-BF0F-C647-B027-D1993CC6FEA5}"/>
    </a:ext>
  </a:extLst>
</a:theme>
</file>

<file path=ppt/theme/theme8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F862143BD73AE40AB49AF3D76BCB84D" ma:contentTypeVersion="16" ma:contentTypeDescription="Create a new document." ma:contentTypeScope="" ma:versionID="1d16e9bedf1ffec4a34517abd8e7a89d">
  <xsd:schema xmlns:xsd="http://www.w3.org/2001/XMLSchema" xmlns:xs="http://www.w3.org/2001/XMLSchema" xmlns:p="http://schemas.microsoft.com/office/2006/metadata/properties" xmlns:ns2="21b6e8e0-02c0-4a7c-a6d5-0ef8483bda9d" xmlns:ns3="6509d1dc-7519-4287-be6f-c5310f492540" targetNamespace="http://schemas.microsoft.com/office/2006/metadata/properties" ma:root="true" ma:fieldsID="f56af897ec6006e4a3da15a9cee95b06" ns2:_="" ns3:_="">
    <xsd:import namespace="21b6e8e0-02c0-4a7c-a6d5-0ef8483bda9d"/>
    <xsd:import namespace="6509d1dc-7519-4287-be6f-c5310f4925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b6e8e0-02c0-4a7c-a6d5-0ef8483bd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3ebd722c-8eea-4fa2-a257-8118360c8e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09d1dc-7519-4287-be6f-c5310f492540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a7365f5f-1145-42e6-9809-f258cc90a1dc}" ma:internalName="TaxCatchAll" ma:showField="CatchAllData" ma:web="6509d1dc-7519-4287-be6f-c5310f4925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1b6e8e0-02c0-4a7c-a6d5-0ef8483bda9d">
      <Terms xmlns="http://schemas.microsoft.com/office/infopath/2007/PartnerControls"/>
    </lcf76f155ced4ddcb4097134ff3c332f>
    <TaxCatchAll xmlns="6509d1dc-7519-4287-be6f-c5310f492540" xsi:nil="true"/>
  </documentManagement>
</p:properties>
</file>

<file path=customXml/itemProps1.xml><?xml version="1.0" encoding="utf-8"?>
<ds:datastoreItem xmlns:ds="http://schemas.openxmlformats.org/officeDocument/2006/customXml" ds:itemID="{512D6FBD-966D-4B4E-AD1B-2988C5DC5C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55ECF66-44E7-4122-882E-E7DC8815C1B2}">
  <ds:schemaRefs>
    <ds:schemaRef ds:uri="21b6e8e0-02c0-4a7c-a6d5-0ef8483bda9d"/>
    <ds:schemaRef ds:uri="6509d1dc-7519-4287-be6f-c5310f49254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2CECAE5-3E12-4098-97B9-D7B386F3888D}">
  <ds:schemaRefs>
    <ds:schemaRef ds:uri="http://purl.org/dc/terms/"/>
    <ds:schemaRef ds:uri="21b6e8e0-02c0-4a7c-a6d5-0ef8483bda9d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  <ds:schemaRef ds:uri="6509d1dc-7519-4287-be6f-c5310f492540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2589</Words>
  <Application>Microsoft Office PowerPoint</Application>
  <PresentationFormat>Widescreen</PresentationFormat>
  <Paragraphs>327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Calibri</vt:lpstr>
      <vt:lpstr>Segoe UI</vt:lpstr>
      <vt:lpstr>Portadas</vt:lpstr>
      <vt:lpstr>Indices</vt:lpstr>
      <vt:lpstr>Separadores</vt:lpstr>
      <vt:lpstr>Contenido</vt:lpstr>
      <vt:lpstr>Cierres</vt:lpstr>
      <vt:lpstr>Normativa_de_Seguridad</vt:lpstr>
      <vt:lpstr>1_Contenido</vt:lpstr>
      <vt:lpstr>CAMARA EdgeCloud Use Case MVP Proposal</vt:lpstr>
      <vt:lpstr>PowerPoint Presentation</vt:lpstr>
      <vt:lpstr>Intents and mapping to APIs (with all intents)</vt:lpstr>
      <vt:lpstr>Minimum set of intents for an MVP proposal</vt:lpstr>
      <vt:lpstr>Minimum set of intents for an MVP proposal</vt:lpstr>
      <vt:lpstr>User Story: Provisioning and runtime</vt:lpstr>
      <vt:lpstr>User Story: Termination</vt:lpstr>
      <vt:lpstr>Intents Flow Graphs – MEC provisioning </vt:lpstr>
      <vt:lpstr>Intents Flow Graphs – Service Termination   </vt:lpstr>
      <vt:lpstr>Backup</vt:lpstr>
      <vt:lpstr>Intents Flow Graphs – MEC RUNTIME </vt:lpstr>
      <vt:lpstr>Intents analysis: Intent 1.</vt:lpstr>
      <vt:lpstr>Intents analysis: Intent 5.</vt:lpstr>
      <vt:lpstr>Intents analysis: Intent 7.</vt:lpstr>
      <vt:lpstr>Intents analysis: Intent 21. (Very similar to intent 20)</vt:lpstr>
      <vt:lpstr>Intents analysis: Intent 18.</vt:lpstr>
      <vt:lpstr>Intents analysis: Intent 11.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Israel Moreno</dc:creator>
  <cp:lastModifiedBy>Francisco Sergio</cp:lastModifiedBy>
  <cp:revision>5</cp:revision>
  <dcterms:created xsi:type="dcterms:W3CDTF">2021-04-15T10:27:36Z</dcterms:created>
  <dcterms:modified xsi:type="dcterms:W3CDTF">2023-11-28T16:19:03Z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0x010100FF862143BD73AE40AB49AF3D76BCB84D</vt:lpwstr>
  </property>
  <property fmtid="{D5CDD505-2E9C-101B-9397-08002B2CF9AE}" pid="3" name="MediaServiceImageTags">
    <vt:lpwstr/>
  </property>
  <property fmtid="{D5CDD505-2E9C-101B-9397-08002B2CF9AE}" pid="4" name="ClassificationContentMarkingFooterText">
    <vt:lpwstr>***Este documento está clasificado como USO INTERNO por TELEFÓNICA. ***This document is classified as INTERNAL USE by TELEFÓNICA.</vt:lpwstr>
  </property>
  <property fmtid="{D5CDD505-2E9C-101B-9397-08002B2CF9AE}" pid="5" name="MSIP_Label_f27cb1b6-4159-4a38-a94b-cbd1c10c7376_Name">
    <vt:lpwstr>Internal Use</vt:lpwstr>
  </property>
  <property fmtid="{D5CDD505-2E9C-101B-9397-08002B2CF9AE}" pid="6" name="MSIP_Label_f27cb1b6-4159-4a38-a94b-cbd1c10c7376_SetDate">
    <vt:lpwstr>2023-11-10T09:18:22Z</vt:lpwstr>
  </property>
  <property fmtid="{D5CDD505-2E9C-101B-9397-08002B2CF9AE}" pid="7" name="MSIP_Label_f27cb1b6-4159-4a38-a94b-cbd1c10c7376_SiteId">
    <vt:lpwstr>9744600e-3e04-492e-baa1-25ec245c6f10</vt:lpwstr>
  </property>
  <property fmtid="{D5CDD505-2E9C-101B-9397-08002B2CF9AE}" pid="8" name="MSIP_Label_f27cb1b6-4159-4a38-a94b-cbd1c10c7376_Method">
    <vt:lpwstr>Privileged</vt:lpwstr>
  </property>
  <property fmtid="{D5CDD505-2E9C-101B-9397-08002B2CF9AE}" pid="9" name="ClassificationContentMarkingFooterLocations">
    <vt:lpwstr>Portadas:5\Indices:6\Separadores:5\Contenido:6\Cierres:5\Normativa_de_Seguridad:5\1_Contenido:6</vt:lpwstr>
  </property>
  <property fmtid="{D5CDD505-2E9C-101B-9397-08002B2CF9AE}" pid="10" name="MSIP_Label_f27cb1b6-4159-4a38-a94b-cbd1c10c7376_ActionId">
    <vt:lpwstr>b765303f-89bb-4c50-8463-35bb15275689</vt:lpwstr>
  </property>
  <property fmtid="{D5CDD505-2E9C-101B-9397-08002B2CF9AE}" pid="11" name="MSIP_Label_f27cb1b6-4159-4a38-a94b-cbd1c10c7376_ContentBits">
    <vt:lpwstr>2</vt:lpwstr>
  </property>
  <property fmtid="{D5CDD505-2E9C-101B-9397-08002B2CF9AE}" pid="12" name="MSIP_Label_f27cb1b6-4159-4a38-a94b-cbd1c10c7376_Enabled">
    <vt:lpwstr>true</vt:lpwstr>
  </property>
</Properties>
</file>